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1" r:id="rId1"/>
  </p:sldMasterIdLst>
  <p:sldIdLst>
    <p:sldId id="293" r:id="rId2"/>
    <p:sldId id="300" r:id="rId3"/>
    <p:sldId id="307" r:id="rId4"/>
    <p:sldId id="308" r:id="rId5"/>
    <p:sldId id="303" r:id="rId6"/>
    <p:sldId id="268" r:id="rId7"/>
    <p:sldId id="304" r:id="rId8"/>
    <p:sldId id="302" r:id="rId9"/>
    <p:sldId id="305" r:id="rId10"/>
    <p:sldId id="306" r:id="rId11"/>
    <p:sldId id="256" r:id="rId12"/>
    <p:sldId id="269" r:id="rId13"/>
    <p:sldId id="270" r:id="rId14"/>
    <p:sldId id="271" r:id="rId15"/>
    <p:sldId id="272" r:id="rId16"/>
    <p:sldId id="274" r:id="rId17"/>
    <p:sldId id="275" r:id="rId18"/>
    <p:sldId id="276" r:id="rId19"/>
    <p:sldId id="277" r:id="rId20"/>
    <p:sldId id="279" r:id="rId21"/>
    <p:sldId id="280" r:id="rId22"/>
    <p:sldId id="281" r:id="rId23"/>
    <p:sldId id="292" r:id="rId24"/>
    <p:sldId id="282" r:id="rId25"/>
    <p:sldId id="283" r:id="rId26"/>
    <p:sldId id="258" r:id="rId27"/>
    <p:sldId id="259" r:id="rId28"/>
    <p:sldId id="285" r:id="rId29"/>
    <p:sldId id="286" r:id="rId30"/>
    <p:sldId id="287" r:id="rId31"/>
    <p:sldId id="288" r:id="rId32"/>
    <p:sldId id="289" r:id="rId33"/>
    <p:sldId id="290" r:id="rId34"/>
    <p:sldId id="291" r:id="rId35"/>
    <p:sldId id="267" r:id="rId36"/>
    <p:sldId id="257" r:id="rId37"/>
    <p:sldId id="260" r:id="rId38"/>
    <p:sldId id="261" r:id="rId39"/>
    <p:sldId id="263" r:id="rId40"/>
    <p:sldId id="265" r:id="rId41"/>
  </p:sldIdLst>
  <p:sldSz cx="12192000" cy="6858000"/>
  <p:notesSz cx="6797675" cy="99266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91" d="100"/>
          <a:sy n="91" d="100"/>
        </p:scale>
        <p:origin x="764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diagrams/_rels/data3.xml.rels><?xml version="1.0" encoding="UTF-8" standalone="yes"?>
<Relationships xmlns="http://schemas.openxmlformats.org/package/2006/relationships"><Relationship Id="rId1" Type="http://schemas.openxmlformats.org/officeDocument/2006/relationships/image" Target="../media/image25.png"/></Relationships>
</file>

<file path=ppt/diagrams/_rels/drawing3.xml.rels><?xml version="1.0" encoding="UTF-8" standalone="yes"?>
<Relationships xmlns="http://schemas.openxmlformats.org/package/2006/relationships"><Relationship Id="rId1" Type="http://schemas.openxmlformats.org/officeDocument/2006/relationships/image" Target="../media/image25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A89B7B1-F0B9-413D-A67F-64C10E89E733}" type="doc">
      <dgm:prSet loTypeId="urn:microsoft.com/office/officeart/2005/8/layout/chevron2" loCatId="list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ru-RU"/>
        </a:p>
      </dgm:t>
    </dgm:pt>
    <dgm:pt modelId="{4E337DED-A515-495A-86D0-B0B8C84B8D80}">
      <dgm:prSet phldrT="[Текст]"/>
      <dgm:spPr/>
      <dgm:t>
        <a:bodyPr/>
        <a:lstStyle/>
        <a:p>
          <a:r>
            <a:rPr lang="ru-RU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</a:p>
      </dgm:t>
    </dgm:pt>
    <dgm:pt modelId="{10295D80-C6F8-45EF-8209-08C022E2A5F8}" type="parTrans" cxnId="{2FEC16D3-AFFA-43FB-9614-210D0441D53E}">
      <dgm:prSet/>
      <dgm:spPr/>
      <dgm:t>
        <a:bodyPr/>
        <a:lstStyle/>
        <a:p>
          <a:endParaRPr lang="ru-RU"/>
        </a:p>
      </dgm:t>
    </dgm:pt>
    <dgm:pt modelId="{3B2DF321-A362-4771-AD55-D920228F6F56}" type="sibTrans" cxnId="{2FEC16D3-AFFA-43FB-9614-210D0441D53E}">
      <dgm:prSet/>
      <dgm:spPr/>
      <dgm:t>
        <a:bodyPr/>
        <a:lstStyle/>
        <a:p>
          <a:endParaRPr lang="ru-RU"/>
        </a:p>
      </dgm:t>
    </dgm:pt>
    <dgm:pt modelId="{08FB1A87-C1C9-4106-A2F8-670EA73D21D4}">
      <dgm:prSet phldrT="[Текст]"/>
      <dgm:spPr/>
      <dgm:t>
        <a:bodyPr/>
        <a:lstStyle/>
        <a:p>
          <a:r>
            <a:rPr lang="ru-RU" dirty="0">
              <a:latin typeface="Times New Roman" panose="02020603050405020304" pitchFamily="18" charset="0"/>
              <a:cs typeface="Times New Roman" panose="02020603050405020304" pitchFamily="18" charset="0"/>
            </a:rPr>
            <a:t>Государственный общеобязательный стандарт образования;</a:t>
          </a:r>
        </a:p>
      </dgm:t>
    </dgm:pt>
    <dgm:pt modelId="{94F3C4FE-AB83-407A-A004-895C289FCC0E}" type="parTrans" cxnId="{7B379A6B-A361-4600-809F-664AB215B796}">
      <dgm:prSet/>
      <dgm:spPr/>
      <dgm:t>
        <a:bodyPr/>
        <a:lstStyle/>
        <a:p>
          <a:endParaRPr lang="ru-RU"/>
        </a:p>
      </dgm:t>
    </dgm:pt>
    <dgm:pt modelId="{501E61AA-1ECD-49B6-8673-47D3C41B3264}" type="sibTrans" cxnId="{7B379A6B-A361-4600-809F-664AB215B796}">
      <dgm:prSet/>
      <dgm:spPr/>
      <dgm:t>
        <a:bodyPr/>
        <a:lstStyle/>
        <a:p>
          <a:endParaRPr lang="ru-RU"/>
        </a:p>
      </dgm:t>
    </dgm:pt>
    <dgm:pt modelId="{CEB493E0-3B42-4DBB-AF9C-74AF0F3AB46C}">
      <dgm:prSet phldrT="[Текст]"/>
      <dgm:spPr/>
      <dgm:t>
        <a:bodyPr/>
        <a:lstStyle/>
        <a:p>
          <a:r>
            <a:rPr lang="ru-RU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</a:p>
      </dgm:t>
    </dgm:pt>
    <dgm:pt modelId="{AFC430F0-7198-44DC-8BCC-E9689893D666}" type="parTrans" cxnId="{F48866EC-AFA0-47C5-A894-E0CD319471FF}">
      <dgm:prSet/>
      <dgm:spPr/>
      <dgm:t>
        <a:bodyPr/>
        <a:lstStyle/>
        <a:p>
          <a:endParaRPr lang="ru-RU"/>
        </a:p>
      </dgm:t>
    </dgm:pt>
    <dgm:pt modelId="{88297D16-91F8-4C68-B32C-3BB11C6CF0D5}" type="sibTrans" cxnId="{F48866EC-AFA0-47C5-A894-E0CD319471FF}">
      <dgm:prSet/>
      <dgm:spPr/>
      <dgm:t>
        <a:bodyPr/>
        <a:lstStyle/>
        <a:p>
          <a:endParaRPr lang="ru-RU"/>
        </a:p>
      </dgm:t>
    </dgm:pt>
    <dgm:pt modelId="{F196A4D2-5F77-495E-BD32-60CB249BFD4E}">
      <dgm:prSet phldrT="[Текст]"/>
      <dgm:spPr/>
      <dgm:t>
        <a:bodyPr/>
        <a:lstStyle/>
        <a:p>
          <a:r>
            <a:rPr lang="ru-RU" dirty="0">
              <a:latin typeface="Times New Roman" panose="02020603050405020304" pitchFamily="18" charset="0"/>
              <a:cs typeface="Times New Roman" panose="02020603050405020304" pitchFamily="18" charset="0"/>
            </a:rPr>
            <a:t>Учебная программа;	</a:t>
          </a:r>
        </a:p>
      </dgm:t>
    </dgm:pt>
    <dgm:pt modelId="{7392A277-907D-4360-AE89-9AE62CB15381}" type="parTrans" cxnId="{C56421C4-D0BC-476D-8AA1-B9C04F937529}">
      <dgm:prSet/>
      <dgm:spPr/>
      <dgm:t>
        <a:bodyPr/>
        <a:lstStyle/>
        <a:p>
          <a:endParaRPr lang="ru-RU"/>
        </a:p>
      </dgm:t>
    </dgm:pt>
    <dgm:pt modelId="{363F9B3B-6FCA-4BE9-AF8F-8C8815C2A005}" type="sibTrans" cxnId="{C56421C4-D0BC-476D-8AA1-B9C04F937529}">
      <dgm:prSet/>
      <dgm:spPr/>
      <dgm:t>
        <a:bodyPr/>
        <a:lstStyle/>
        <a:p>
          <a:endParaRPr lang="ru-RU"/>
        </a:p>
      </dgm:t>
    </dgm:pt>
    <dgm:pt modelId="{64E1935B-C15A-4EE7-A18F-50A41D9E3474}">
      <dgm:prSet phldrT="[Текст]"/>
      <dgm:spPr/>
      <dgm:t>
        <a:bodyPr/>
        <a:lstStyle/>
        <a:p>
          <a:r>
            <a:rPr lang="ru-RU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</a:p>
      </dgm:t>
    </dgm:pt>
    <dgm:pt modelId="{23F2C0C1-2C5C-467B-8BA0-0B22B8A7C06D}" type="parTrans" cxnId="{5706623C-4085-4EF9-B1CA-7F16243B8AE5}">
      <dgm:prSet/>
      <dgm:spPr/>
      <dgm:t>
        <a:bodyPr/>
        <a:lstStyle/>
        <a:p>
          <a:endParaRPr lang="ru-RU"/>
        </a:p>
      </dgm:t>
    </dgm:pt>
    <dgm:pt modelId="{9A418773-BEBC-4CA0-A987-711406EFE11E}" type="sibTrans" cxnId="{5706623C-4085-4EF9-B1CA-7F16243B8AE5}">
      <dgm:prSet/>
      <dgm:spPr/>
      <dgm:t>
        <a:bodyPr/>
        <a:lstStyle/>
        <a:p>
          <a:endParaRPr lang="ru-RU"/>
        </a:p>
      </dgm:t>
    </dgm:pt>
    <dgm:pt modelId="{30B158DE-29A7-496F-8E20-042CCCF1A20D}">
      <dgm:prSet phldrT="[Текст]"/>
      <dgm:spPr/>
      <dgm:t>
        <a:bodyPr/>
        <a:lstStyle/>
        <a:p>
          <a:r>
            <a:rPr lang="ru-RU" dirty="0">
              <a:latin typeface="Times New Roman" panose="02020603050405020304" pitchFamily="18" charset="0"/>
              <a:cs typeface="Times New Roman" panose="02020603050405020304" pitchFamily="18" charset="0"/>
            </a:rPr>
            <a:t>Учебный план;</a:t>
          </a:r>
        </a:p>
      </dgm:t>
    </dgm:pt>
    <dgm:pt modelId="{7647003A-09E8-4B7F-B21B-C2C451E46478}" type="parTrans" cxnId="{8511B049-ADD1-43C7-86DA-994CF57CF748}">
      <dgm:prSet/>
      <dgm:spPr/>
      <dgm:t>
        <a:bodyPr/>
        <a:lstStyle/>
        <a:p>
          <a:endParaRPr lang="ru-RU"/>
        </a:p>
      </dgm:t>
    </dgm:pt>
    <dgm:pt modelId="{AB2D9DB7-B8C3-4F4E-A6D7-F778ECC7A4F9}" type="sibTrans" cxnId="{8511B049-ADD1-43C7-86DA-994CF57CF748}">
      <dgm:prSet/>
      <dgm:spPr/>
      <dgm:t>
        <a:bodyPr/>
        <a:lstStyle/>
        <a:p>
          <a:endParaRPr lang="ru-RU"/>
        </a:p>
      </dgm:t>
    </dgm:pt>
    <dgm:pt modelId="{8CF03C9C-0B52-4BB6-91CF-CC2FD8014149}">
      <dgm:prSet/>
      <dgm:spPr/>
      <dgm:t>
        <a:bodyPr/>
        <a:lstStyle/>
        <a:p>
          <a:endParaRPr lang="ru-RU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4A17A0E-8866-47B9-AD69-6533ABCD2E6B}" type="parTrans" cxnId="{20FF0C46-BE66-44B8-8DD0-5D8198DF8F7F}">
      <dgm:prSet/>
      <dgm:spPr/>
      <dgm:t>
        <a:bodyPr/>
        <a:lstStyle/>
        <a:p>
          <a:endParaRPr lang="ru-RU"/>
        </a:p>
      </dgm:t>
    </dgm:pt>
    <dgm:pt modelId="{A43AC7EB-7190-40FB-9257-BDAF9C0BF4D8}" type="sibTrans" cxnId="{20FF0C46-BE66-44B8-8DD0-5D8198DF8F7F}">
      <dgm:prSet/>
      <dgm:spPr/>
      <dgm:t>
        <a:bodyPr/>
        <a:lstStyle/>
        <a:p>
          <a:endParaRPr lang="ru-RU"/>
        </a:p>
      </dgm:t>
    </dgm:pt>
    <dgm:pt modelId="{E8B7FA7E-402F-407A-A266-389A6AF84326}">
      <dgm:prSet/>
      <dgm:spPr/>
      <dgm:t>
        <a:bodyPr/>
        <a:lstStyle/>
        <a:p>
          <a:r>
            <a:rPr lang="ru-RU" dirty="0">
              <a:latin typeface="Times New Roman" panose="02020603050405020304" pitchFamily="18" charset="0"/>
              <a:cs typeface="Times New Roman" panose="02020603050405020304" pitchFamily="18" charset="0"/>
            </a:rPr>
            <a:t>Руководство по </a:t>
          </a:r>
          <a:r>
            <a:rPr lang="ru-RU" dirty="0" err="1">
              <a:latin typeface="Times New Roman" panose="02020603050405020304" pitchFamily="18" charset="0"/>
              <a:cs typeface="Times New Roman" panose="02020603050405020304" pitchFamily="18" charset="0"/>
            </a:rPr>
            <a:t>критериальному</a:t>
          </a:r>
          <a:r>
            <a:rPr lang="ru-RU" dirty="0">
              <a:latin typeface="Times New Roman" panose="02020603050405020304" pitchFamily="18" charset="0"/>
              <a:cs typeface="Times New Roman" panose="02020603050405020304" pitchFamily="18" charset="0"/>
            </a:rPr>
            <a:t> оцениванию для учителей начальной школы;</a:t>
          </a:r>
        </a:p>
      </dgm:t>
    </dgm:pt>
    <dgm:pt modelId="{27258403-F23F-418F-BD89-723562AA224D}" type="parTrans" cxnId="{5902EF5A-9B87-4E06-B78A-599E1F967AEE}">
      <dgm:prSet/>
      <dgm:spPr/>
      <dgm:t>
        <a:bodyPr/>
        <a:lstStyle/>
        <a:p>
          <a:endParaRPr lang="ru-RU"/>
        </a:p>
      </dgm:t>
    </dgm:pt>
    <dgm:pt modelId="{3B9DE0CE-4D45-4FB1-AB46-E773E4B5232A}" type="sibTrans" cxnId="{5902EF5A-9B87-4E06-B78A-599E1F967AEE}">
      <dgm:prSet/>
      <dgm:spPr/>
      <dgm:t>
        <a:bodyPr/>
        <a:lstStyle/>
        <a:p>
          <a:endParaRPr lang="ru-RU"/>
        </a:p>
      </dgm:t>
    </dgm:pt>
    <dgm:pt modelId="{4E49F9EF-316D-4E36-A400-847BC438928C}" type="pres">
      <dgm:prSet presAssocID="{5A89B7B1-F0B9-413D-A67F-64C10E89E733}" presName="linearFlow" presStyleCnt="0">
        <dgm:presLayoutVars>
          <dgm:dir/>
          <dgm:animLvl val="lvl"/>
          <dgm:resizeHandles val="exact"/>
        </dgm:presLayoutVars>
      </dgm:prSet>
      <dgm:spPr/>
    </dgm:pt>
    <dgm:pt modelId="{049490BF-1AEA-43F4-8443-CF23B13C1918}" type="pres">
      <dgm:prSet presAssocID="{4E337DED-A515-495A-86D0-B0B8C84B8D80}" presName="composite" presStyleCnt="0"/>
      <dgm:spPr/>
    </dgm:pt>
    <dgm:pt modelId="{D1AC3B7D-64ED-46A7-B6C5-B4E1A58468C4}" type="pres">
      <dgm:prSet presAssocID="{4E337DED-A515-495A-86D0-B0B8C84B8D80}" presName="parentText" presStyleLbl="alignNode1" presStyleIdx="0" presStyleCnt="4">
        <dgm:presLayoutVars>
          <dgm:chMax val="1"/>
          <dgm:bulletEnabled val="1"/>
        </dgm:presLayoutVars>
      </dgm:prSet>
      <dgm:spPr/>
    </dgm:pt>
    <dgm:pt modelId="{508F3D70-EA08-4667-8115-142BA68CBCD4}" type="pres">
      <dgm:prSet presAssocID="{4E337DED-A515-495A-86D0-B0B8C84B8D80}" presName="descendantText" presStyleLbl="alignAcc1" presStyleIdx="0" presStyleCnt="4">
        <dgm:presLayoutVars>
          <dgm:bulletEnabled val="1"/>
        </dgm:presLayoutVars>
      </dgm:prSet>
      <dgm:spPr/>
    </dgm:pt>
    <dgm:pt modelId="{0719C7EE-2835-4BC0-9770-64A03AE1011F}" type="pres">
      <dgm:prSet presAssocID="{3B2DF321-A362-4771-AD55-D920228F6F56}" presName="sp" presStyleCnt="0"/>
      <dgm:spPr/>
    </dgm:pt>
    <dgm:pt modelId="{8036BB1E-28A6-4C68-B599-6AFACDC0D63F}" type="pres">
      <dgm:prSet presAssocID="{CEB493E0-3B42-4DBB-AF9C-74AF0F3AB46C}" presName="composite" presStyleCnt="0"/>
      <dgm:spPr/>
    </dgm:pt>
    <dgm:pt modelId="{E44A34F7-7CC0-468C-AACF-D4FBF5815D2F}" type="pres">
      <dgm:prSet presAssocID="{CEB493E0-3B42-4DBB-AF9C-74AF0F3AB46C}" presName="parentText" presStyleLbl="alignNode1" presStyleIdx="1" presStyleCnt="4">
        <dgm:presLayoutVars>
          <dgm:chMax val="1"/>
          <dgm:bulletEnabled val="1"/>
        </dgm:presLayoutVars>
      </dgm:prSet>
      <dgm:spPr/>
    </dgm:pt>
    <dgm:pt modelId="{ADC6A358-3122-4BAC-A59E-D33FE5ACD8DF}" type="pres">
      <dgm:prSet presAssocID="{CEB493E0-3B42-4DBB-AF9C-74AF0F3AB46C}" presName="descendantText" presStyleLbl="alignAcc1" presStyleIdx="1" presStyleCnt="4">
        <dgm:presLayoutVars>
          <dgm:bulletEnabled val="1"/>
        </dgm:presLayoutVars>
      </dgm:prSet>
      <dgm:spPr/>
    </dgm:pt>
    <dgm:pt modelId="{24B88CF8-F0F7-4FB0-81EE-DA2E7654C3CB}" type="pres">
      <dgm:prSet presAssocID="{88297D16-91F8-4C68-B32C-3BB11C6CF0D5}" presName="sp" presStyleCnt="0"/>
      <dgm:spPr/>
    </dgm:pt>
    <dgm:pt modelId="{FC3E1090-34A5-47B0-B99D-2BA85382FB3B}" type="pres">
      <dgm:prSet presAssocID="{64E1935B-C15A-4EE7-A18F-50A41D9E3474}" presName="composite" presStyleCnt="0"/>
      <dgm:spPr/>
    </dgm:pt>
    <dgm:pt modelId="{ADC2367C-C90F-4561-8FB6-94AE9A551225}" type="pres">
      <dgm:prSet presAssocID="{64E1935B-C15A-4EE7-A18F-50A41D9E3474}" presName="parentText" presStyleLbl="alignNode1" presStyleIdx="2" presStyleCnt="4">
        <dgm:presLayoutVars>
          <dgm:chMax val="1"/>
          <dgm:bulletEnabled val="1"/>
        </dgm:presLayoutVars>
      </dgm:prSet>
      <dgm:spPr/>
    </dgm:pt>
    <dgm:pt modelId="{3061340B-1CE9-4B68-83D7-4ACE1B83DD8B}" type="pres">
      <dgm:prSet presAssocID="{64E1935B-C15A-4EE7-A18F-50A41D9E3474}" presName="descendantText" presStyleLbl="alignAcc1" presStyleIdx="2" presStyleCnt="4">
        <dgm:presLayoutVars>
          <dgm:bulletEnabled val="1"/>
        </dgm:presLayoutVars>
      </dgm:prSet>
      <dgm:spPr/>
    </dgm:pt>
    <dgm:pt modelId="{C58796A0-476D-4BE3-84AF-3BB2B26481AD}" type="pres">
      <dgm:prSet presAssocID="{9A418773-BEBC-4CA0-A987-711406EFE11E}" presName="sp" presStyleCnt="0"/>
      <dgm:spPr/>
    </dgm:pt>
    <dgm:pt modelId="{0DEF86F9-A0B4-4716-ADC8-2A521E14BC54}" type="pres">
      <dgm:prSet presAssocID="{8CF03C9C-0B52-4BB6-91CF-CC2FD8014149}" presName="composite" presStyleCnt="0"/>
      <dgm:spPr/>
    </dgm:pt>
    <dgm:pt modelId="{4D6B7831-D0E1-4CCE-A364-3D03030C7886}" type="pres">
      <dgm:prSet presAssocID="{8CF03C9C-0B52-4BB6-91CF-CC2FD8014149}" presName="parentText" presStyleLbl="alignNode1" presStyleIdx="3" presStyleCnt="4">
        <dgm:presLayoutVars>
          <dgm:chMax val="1"/>
          <dgm:bulletEnabled val="1"/>
        </dgm:presLayoutVars>
      </dgm:prSet>
      <dgm:spPr/>
    </dgm:pt>
    <dgm:pt modelId="{968DFD35-0C0E-4D21-B9AD-500A209E9C6C}" type="pres">
      <dgm:prSet presAssocID="{8CF03C9C-0B52-4BB6-91CF-CC2FD8014149}" presName="descendantText" presStyleLbl="alignAcc1" presStyleIdx="3" presStyleCnt="4">
        <dgm:presLayoutVars>
          <dgm:bulletEnabled val="1"/>
        </dgm:presLayoutVars>
      </dgm:prSet>
      <dgm:spPr/>
    </dgm:pt>
  </dgm:ptLst>
  <dgm:cxnLst>
    <dgm:cxn modelId="{D0A8D602-DACC-4DC7-844B-9D79BF55629B}" type="presOf" srcId="{30B158DE-29A7-496F-8E20-042CCCF1A20D}" destId="{3061340B-1CE9-4B68-83D7-4ACE1B83DD8B}" srcOrd="0" destOrd="0" presId="urn:microsoft.com/office/officeart/2005/8/layout/chevron2"/>
    <dgm:cxn modelId="{D6A57906-CF4D-435B-86A3-7A9AEB965879}" type="presOf" srcId="{F196A4D2-5F77-495E-BD32-60CB249BFD4E}" destId="{ADC6A358-3122-4BAC-A59E-D33FE5ACD8DF}" srcOrd="0" destOrd="0" presId="urn:microsoft.com/office/officeart/2005/8/layout/chevron2"/>
    <dgm:cxn modelId="{8FAB561A-9DEC-4B24-BB43-95F3B19954C1}" type="presOf" srcId="{E8B7FA7E-402F-407A-A266-389A6AF84326}" destId="{968DFD35-0C0E-4D21-B9AD-500A209E9C6C}" srcOrd="0" destOrd="0" presId="urn:microsoft.com/office/officeart/2005/8/layout/chevron2"/>
    <dgm:cxn modelId="{4C5F9126-5F8B-4A01-B142-652E258BBBCE}" type="presOf" srcId="{5A89B7B1-F0B9-413D-A67F-64C10E89E733}" destId="{4E49F9EF-316D-4E36-A400-847BC438928C}" srcOrd="0" destOrd="0" presId="urn:microsoft.com/office/officeart/2005/8/layout/chevron2"/>
    <dgm:cxn modelId="{5706623C-4085-4EF9-B1CA-7F16243B8AE5}" srcId="{5A89B7B1-F0B9-413D-A67F-64C10E89E733}" destId="{64E1935B-C15A-4EE7-A18F-50A41D9E3474}" srcOrd="2" destOrd="0" parTransId="{23F2C0C1-2C5C-467B-8BA0-0B22B8A7C06D}" sibTransId="{9A418773-BEBC-4CA0-A987-711406EFE11E}"/>
    <dgm:cxn modelId="{20FF0C46-BE66-44B8-8DD0-5D8198DF8F7F}" srcId="{5A89B7B1-F0B9-413D-A67F-64C10E89E733}" destId="{8CF03C9C-0B52-4BB6-91CF-CC2FD8014149}" srcOrd="3" destOrd="0" parTransId="{64A17A0E-8866-47B9-AD69-6533ABCD2E6B}" sibTransId="{A43AC7EB-7190-40FB-9257-BDAF9C0BF4D8}"/>
    <dgm:cxn modelId="{8511B049-ADD1-43C7-86DA-994CF57CF748}" srcId="{64E1935B-C15A-4EE7-A18F-50A41D9E3474}" destId="{30B158DE-29A7-496F-8E20-042CCCF1A20D}" srcOrd="0" destOrd="0" parTransId="{7647003A-09E8-4B7F-B21B-C2C451E46478}" sibTransId="{AB2D9DB7-B8C3-4F4E-A6D7-F778ECC7A4F9}"/>
    <dgm:cxn modelId="{7B379A6B-A361-4600-809F-664AB215B796}" srcId="{4E337DED-A515-495A-86D0-B0B8C84B8D80}" destId="{08FB1A87-C1C9-4106-A2F8-670EA73D21D4}" srcOrd="0" destOrd="0" parTransId="{94F3C4FE-AB83-407A-A004-895C289FCC0E}" sibTransId="{501E61AA-1ECD-49B6-8673-47D3C41B3264}"/>
    <dgm:cxn modelId="{D61ADE56-7187-4A8E-A1D3-1FFB163C15C9}" type="presOf" srcId="{CEB493E0-3B42-4DBB-AF9C-74AF0F3AB46C}" destId="{E44A34F7-7CC0-468C-AACF-D4FBF5815D2F}" srcOrd="0" destOrd="0" presId="urn:microsoft.com/office/officeart/2005/8/layout/chevron2"/>
    <dgm:cxn modelId="{5902EF5A-9B87-4E06-B78A-599E1F967AEE}" srcId="{8CF03C9C-0B52-4BB6-91CF-CC2FD8014149}" destId="{E8B7FA7E-402F-407A-A266-389A6AF84326}" srcOrd="0" destOrd="0" parTransId="{27258403-F23F-418F-BD89-723562AA224D}" sibTransId="{3B9DE0CE-4D45-4FB1-AB46-E773E4B5232A}"/>
    <dgm:cxn modelId="{909A0D82-A29E-49FC-8410-621C8BD7D23F}" type="presOf" srcId="{8CF03C9C-0B52-4BB6-91CF-CC2FD8014149}" destId="{4D6B7831-D0E1-4CCE-A364-3D03030C7886}" srcOrd="0" destOrd="0" presId="urn:microsoft.com/office/officeart/2005/8/layout/chevron2"/>
    <dgm:cxn modelId="{E5025184-8746-4F5F-A444-F06A96A1B752}" type="presOf" srcId="{64E1935B-C15A-4EE7-A18F-50A41D9E3474}" destId="{ADC2367C-C90F-4561-8FB6-94AE9A551225}" srcOrd="0" destOrd="0" presId="urn:microsoft.com/office/officeart/2005/8/layout/chevron2"/>
    <dgm:cxn modelId="{311F4789-B3F4-4A57-99A6-5039AF330F5B}" type="presOf" srcId="{08FB1A87-C1C9-4106-A2F8-670EA73D21D4}" destId="{508F3D70-EA08-4667-8115-142BA68CBCD4}" srcOrd="0" destOrd="0" presId="urn:microsoft.com/office/officeart/2005/8/layout/chevron2"/>
    <dgm:cxn modelId="{83626299-9EB6-4899-86E1-00121B6DB455}" type="presOf" srcId="{4E337DED-A515-495A-86D0-B0B8C84B8D80}" destId="{D1AC3B7D-64ED-46A7-B6C5-B4E1A58468C4}" srcOrd="0" destOrd="0" presId="urn:microsoft.com/office/officeart/2005/8/layout/chevron2"/>
    <dgm:cxn modelId="{C56421C4-D0BC-476D-8AA1-B9C04F937529}" srcId="{CEB493E0-3B42-4DBB-AF9C-74AF0F3AB46C}" destId="{F196A4D2-5F77-495E-BD32-60CB249BFD4E}" srcOrd="0" destOrd="0" parTransId="{7392A277-907D-4360-AE89-9AE62CB15381}" sibTransId="{363F9B3B-6FCA-4BE9-AF8F-8C8815C2A005}"/>
    <dgm:cxn modelId="{2FEC16D3-AFFA-43FB-9614-210D0441D53E}" srcId="{5A89B7B1-F0B9-413D-A67F-64C10E89E733}" destId="{4E337DED-A515-495A-86D0-B0B8C84B8D80}" srcOrd="0" destOrd="0" parTransId="{10295D80-C6F8-45EF-8209-08C022E2A5F8}" sibTransId="{3B2DF321-A362-4771-AD55-D920228F6F56}"/>
    <dgm:cxn modelId="{F48866EC-AFA0-47C5-A894-E0CD319471FF}" srcId="{5A89B7B1-F0B9-413D-A67F-64C10E89E733}" destId="{CEB493E0-3B42-4DBB-AF9C-74AF0F3AB46C}" srcOrd="1" destOrd="0" parTransId="{AFC430F0-7198-44DC-8BCC-E9689893D666}" sibTransId="{88297D16-91F8-4C68-B32C-3BB11C6CF0D5}"/>
    <dgm:cxn modelId="{C72B721F-44EF-47CC-85FA-216702F14EAF}" type="presParOf" srcId="{4E49F9EF-316D-4E36-A400-847BC438928C}" destId="{049490BF-1AEA-43F4-8443-CF23B13C1918}" srcOrd="0" destOrd="0" presId="urn:microsoft.com/office/officeart/2005/8/layout/chevron2"/>
    <dgm:cxn modelId="{2A7BB88A-FCEB-41C3-AE6B-AD4CD8595EC4}" type="presParOf" srcId="{049490BF-1AEA-43F4-8443-CF23B13C1918}" destId="{D1AC3B7D-64ED-46A7-B6C5-B4E1A58468C4}" srcOrd="0" destOrd="0" presId="urn:microsoft.com/office/officeart/2005/8/layout/chevron2"/>
    <dgm:cxn modelId="{ABFC6C18-5FAA-4EC4-88F7-916FC7F29E30}" type="presParOf" srcId="{049490BF-1AEA-43F4-8443-CF23B13C1918}" destId="{508F3D70-EA08-4667-8115-142BA68CBCD4}" srcOrd="1" destOrd="0" presId="urn:microsoft.com/office/officeart/2005/8/layout/chevron2"/>
    <dgm:cxn modelId="{F5F191BF-CE88-4027-A9C5-33932D74BF28}" type="presParOf" srcId="{4E49F9EF-316D-4E36-A400-847BC438928C}" destId="{0719C7EE-2835-4BC0-9770-64A03AE1011F}" srcOrd="1" destOrd="0" presId="urn:microsoft.com/office/officeart/2005/8/layout/chevron2"/>
    <dgm:cxn modelId="{B7E60EE1-CC22-40CA-ADD7-1988F4150197}" type="presParOf" srcId="{4E49F9EF-316D-4E36-A400-847BC438928C}" destId="{8036BB1E-28A6-4C68-B599-6AFACDC0D63F}" srcOrd="2" destOrd="0" presId="urn:microsoft.com/office/officeart/2005/8/layout/chevron2"/>
    <dgm:cxn modelId="{6BE788E6-FECB-40C3-AE85-34B94BD02D01}" type="presParOf" srcId="{8036BB1E-28A6-4C68-B599-6AFACDC0D63F}" destId="{E44A34F7-7CC0-468C-AACF-D4FBF5815D2F}" srcOrd="0" destOrd="0" presId="urn:microsoft.com/office/officeart/2005/8/layout/chevron2"/>
    <dgm:cxn modelId="{9934BAEF-3892-4C49-A79B-24BC6C42D531}" type="presParOf" srcId="{8036BB1E-28A6-4C68-B599-6AFACDC0D63F}" destId="{ADC6A358-3122-4BAC-A59E-D33FE5ACD8DF}" srcOrd="1" destOrd="0" presId="urn:microsoft.com/office/officeart/2005/8/layout/chevron2"/>
    <dgm:cxn modelId="{1501D4F2-3D43-44D8-ABBD-EA09DA3EC4C2}" type="presParOf" srcId="{4E49F9EF-316D-4E36-A400-847BC438928C}" destId="{24B88CF8-F0F7-4FB0-81EE-DA2E7654C3CB}" srcOrd="3" destOrd="0" presId="urn:microsoft.com/office/officeart/2005/8/layout/chevron2"/>
    <dgm:cxn modelId="{DAEBE651-2564-45C7-80D0-F7AC31FBFB4D}" type="presParOf" srcId="{4E49F9EF-316D-4E36-A400-847BC438928C}" destId="{FC3E1090-34A5-47B0-B99D-2BA85382FB3B}" srcOrd="4" destOrd="0" presId="urn:microsoft.com/office/officeart/2005/8/layout/chevron2"/>
    <dgm:cxn modelId="{B526F492-74E1-4F2F-9A66-C5BC44131DC4}" type="presParOf" srcId="{FC3E1090-34A5-47B0-B99D-2BA85382FB3B}" destId="{ADC2367C-C90F-4561-8FB6-94AE9A551225}" srcOrd="0" destOrd="0" presId="urn:microsoft.com/office/officeart/2005/8/layout/chevron2"/>
    <dgm:cxn modelId="{AD4816FD-3A6C-4CF6-9A0A-983F006AD769}" type="presParOf" srcId="{FC3E1090-34A5-47B0-B99D-2BA85382FB3B}" destId="{3061340B-1CE9-4B68-83D7-4ACE1B83DD8B}" srcOrd="1" destOrd="0" presId="urn:microsoft.com/office/officeart/2005/8/layout/chevron2"/>
    <dgm:cxn modelId="{9644BAF5-5C0B-4596-BAB6-B591F2B26F71}" type="presParOf" srcId="{4E49F9EF-316D-4E36-A400-847BC438928C}" destId="{C58796A0-476D-4BE3-84AF-3BB2B26481AD}" srcOrd="5" destOrd="0" presId="urn:microsoft.com/office/officeart/2005/8/layout/chevron2"/>
    <dgm:cxn modelId="{1EA23642-158C-4F88-9583-DE2D73B33E5D}" type="presParOf" srcId="{4E49F9EF-316D-4E36-A400-847BC438928C}" destId="{0DEF86F9-A0B4-4716-ADC8-2A521E14BC54}" srcOrd="6" destOrd="0" presId="urn:microsoft.com/office/officeart/2005/8/layout/chevron2"/>
    <dgm:cxn modelId="{AF630EE7-60E2-437C-B7CB-2928376307D4}" type="presParOf" srcId="{0DEF86F9-A0B4-4716-ADC8-2A521E14BC54}" destId="{4D6B7831-D0E1-4CCE-A364-3D03030C7886}" srcOrd="0" destOrd="0" presId="urn:microsoft.com/office/officeart/2005/8/layout/chevron2"/>
    <dgm:cxn modelId="{0CA90F27-6E02-473E-88BB-2BA8F5672411}" type="presParOf" srcId="{0DEF86F9-A0B4-4716-ADC8-2A521E14BC54}" destId="{968DFD35-0C0E-4D21-B9AD-500A209E9C6C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A89B7B1-F0B9-413D-A67F-64C10E89E733}" type="doc">
      <dgm:prSet loTypeId="urn:microsoft.com/office/officeart/2005/8/layout/chevron2" loCatId="list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ru-RU"/>
        </a:p>
      </dgm:t>
    </dgm:pt>
    <dgm:pt modelId="{4E337DED-A515-495A-86D0-B0B8C84B8D80}">
      <dgm:prSet phldrT="[Текст]"/>
      <dgm:spPr/>
      <dgm:t>
        <a:bodyPr/>
        <a:lstStyle/>
        <a:p>
          <a:r>
            <a:rPr lang="ru-RU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</a:p>
      </dgm:t>
    </dgm:pt>
    <dgm:pt modelId="{10295D80-C6F8-45EF-8209-08C022E2A5F8}" type="parTrans" cxnId="{2FEC16D3-AFFA-43FB-9614-210D0441D53E}">
      <dgm:prSet/>
      <dgm:spPr/>
      <dgm:t>
        <a:bodyPr/>
        <a:lstStyle/>
        <a:p>
          <a:endParaRPr lang="ru-RU"/>
        </a:p>
      </dgm:t>
    </dgm:pt>
    <dgm:pt modelId="{3B2DF321-A362-4771-AD55-D920228F6F56}" type="sibTrans" cxnId="{2FEC16D3-AFFA-43FB-9614-210D0441D53E}">
      <dgm:prSet/>
      <dgm:spPr/>
      <dgm:t>
        <a:bodyPr/>
        <a:lstStyle/>
        <a:p>
          <a:endParaRPr lang="ru-RU"/>
        </a:p>
      </dgm:t>
    </dgm:pt>
    <dgm:pt modelId="{08FB1A87-C1C9-4106-A2F8-670EA73D21D4}">
      <dgm:prSet phldrT="[Текст]"/>
      <dgm:spPr/>
      <dgm:t>
        <a:bodyPr/>
        <a:lstStyle/>
        <a:p>
          <a:r>
            <a:rPr lang="ru-RU" dirty="0">
              <a:latin typeface="Times New Roman" panose="02020603050405020304" pitchFamily="18" charset="0"/>
              <a:cs typeface="Times New Roman" panose="02020603050405020304" pitchFamily="18" charset="0"/>
            </a:rPr>
            <a:t>Руководство по </a:t>
          </a:r>
          <a:r>
            <a:rPr lang="ru-RU" dirty="0" err="1">
              <a:latin typeface="Times New Roman" panose="02020603050405020304" pitchFamily="18" charset="0"/>
              <a:cs typeface="Times New Roman" panose="02020603050405020304" pitchFamily="18" charset="0"/>
            </a:rPr>
            <a:t>критериальному</a:t>
          </a:r>
          <a:r>
            <a:rPr lang="ru-RU" dirty="0">
              <a:latin typeface="Times New Roman" panose="02020603050405020304" pitchFamily="18" charset="0"/>
              <a:cs typeface="Times New Roman" panose="02020603050405020304" pitchFamily="18" charset="0"/>
            </a:rPr>
            <a:t> оцениванию для региональных и школьных координаторов;</a:t>
          </a:r>
        </a:p>
      </dgm:t>
    </dgm:pt>
    <dgm:pt modelId="{94F3C4FE-AB83-407A-A004-895C289FCC0E}" type="parTrans" cxnId="{7B379A6B-A361-4600-809F-664AB215B796}">
      <dgm:prSet/>
      <dgm:spPr/>
      <dgm:t>
        <a:bodyPr/>
        <a:lstStyle/>
        <a:p>
          <a:endParaRPr lang="ru-RU"/>
        </a:p>
      </dgm:t>
    </dgm:pt>
    <dgm:pt modelId="{501E61AA-1ECD-49B6-8673-47D3C41B3264}" type="sibTrans" cxnId="{7B379A6B-A361-4600-809F-664AB215B796}">
      <dgm:prSet/>
      <dgm:spPr/>
      <dgm:t>
        <a:bodyPr/>
        <a:lstStyle/>
        <a:p>
          <a:endParaRPr lang="ru-RU"/>
        </a:p>
      </dgm:t>
    </dgm:pt>
    <dgm:pt modelId="{CEB493E0-3B42-4DBB-AF9C-74AF0F3AB46C}">
      <dgm:prSet phldrT="[Текст]"/>
      <dgm:spPr/>
      <dgm:t>
        <a:bodyPr/>
        <a:lstStyle/>
        <a:p>
          <a:r>
            <a:rPr lang="ru-RU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</a:p>
      </dgm:t>
    </dgm:pt>
    <dgm:pt modelId="{AFC430F0-7198-44DC-8BCC-E9689893D666}" type="parTrans" cxnId="{F48866EC-AFA0-47C5-A894-E0CD319471FF}">
      <dgm:prSet/>
      <dgm:spPr/>
      <dgm:t>
        <a:bodyPr/>
        <a:lstStyle/>
        <a:p>
          <a:endParaRPr lang="ru-RU"/>
        </a:p>
      </dgm:t>
    </dgm:pt>
    <dgm:pt modelId="{88297D16-91F8-4C68-B32C-3BB11C6CF0D5}" type="sibTrans" cxnId="{F48866EC-AFA0-47C5-A894-E0CD319471FF}">
      <dgm:prSet/>
      <dgm:spPr/>
      <dgm:t>
        <a:bodyPr/>
        <a:lstStyle/>
        <a:p>
          <a:endParaRPr lang="ru-RU"/>
        </a:p>
      </dgm:t>
    </dgm:pt>
    <dgm:pt modelId="{F196A4D2-5F77-495E-BD32-60CB249BFD4E}">
      <dgm:prSet phldrT="[Текст]"/>
      <dgm:spPr/>
      <dgm:t>
        <a:bodyPr/>
        <a:lstStyle/>
        <a:p>
          <a:r>
            <a:rPr lang="ru-RU" dirty="0">
              <a:latin typeface="Times New Roman" panose="02020603050405020304" pitchFamily="18" charset="0"/>
              <a:cs typeface="Times New Roman" panose="02020603050405020304" pitchFamily="18" charset="0"/>
            </a:rPr>
            <a:t>Руководство по </a:t>
          </a:r>
          <a:r>
            <a:rPr lang="ru-RU" dirty="0" err="1">
              <a:latin typeface="Times New Roman" panose="02020603050405020304" pitchFamily="18" charset="0"/>
              <a:cs typeface="Times New Roman" panose="02020603050405020304" pitchFamily="18" charset="0"/>
            </a:rPr>
            <a:t>критериальному</a:t>
          </a:r>
          <a:r>
            <a:rPr lang="ru-RU" dirty="0">
              <a:latin typeface="Times New Roman" panose="02020603050405020304" pitchFamily="18" charset="0"/>
              <a:cs typeface="Times New Roman" panose="02020603050405020304" pitchFamily="18" charset="0"/>
            </a:rPr>
            <a:t> оцениванию для учителей основной и общей средней школ;						</a:t>
          </a:r>
        </a:p>
      </dgm:t>
    </dgm:pt>
    <dgm:pt modelId="{7392A277-907D-4360-AE89-9AE62CB15381}" type="parTrans" cxnId="{C56421C4-D0BC-476D-8AA1-B9C04F937529}">
      <dgm:prSet/>
      <dgm:spPr/>
      <dgm:t>
        <a:bodyPr/>
        <a:lstStyle/>
        <a:p>
          <a:endParaRPr lang="ru-RU"/>
        </a:p>
      </dgm:t>
    </dgm:pt>
    <dgm:pt modelId="{363F9B3B-6FCA-4BE9-AF8F-8C8815C2A005}" type="sibTrans" cxnId="{C56421C4-D0BC-476D-8AA1-B9C04F937529}">
      <dgm:prSet/>
      <dgm:spPr/>
      <dgm:t>
        <a:bodyPr/>
        <a:lstStyle/>
        <a:p>
          <a:endParaRPr lang="ru-RU"/>
        </a:p>
      </dgm:t>
    </dgm:pt>
    <dgm:pt modelId="{64E1935B-C15A-4EE7-A18F-50A41D9E3474}">
      <dgm:prSet phldrT="[Текст]"/>
      <dgm:spPr/>
      <dgm:t>
        <a:bodyPr/>
        <a:lstStyle/>
        <a:p>
          <a:r>
            <a:rPr lang="ru-RU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</a:p>
      </dgm:t>
    </dgm:pt>
    <dgm:pt modelId="{23F2C0C1-2C5C-467B-8BA0-0B22B8A7C06D}" type="parTrans" cxnId="{5706623C-4085-4EF9-B1CA-7F16243B8AE5}">
      <dgm:prSet/>
      <dgm:spPr/>
      <dgm:t>
        <a:bodyPr/>
        <a:lstStyle/>
        <a:p>
          <a:endParaRPr lang="ru-RU"/>
        </a:p>
      </dgm:t>
    </dgm:pt>
    <dgm:pt modelId="{9A418773-BEBC-4CA0-A987-711406EFE11E}" type="sibTrans" cxnId="{5706623C-4085-4EF9-B1CA-7F16243B8AE5}">
      <dgm:prSet/>
      <dgm:spPr/>
      <dgm:t>
        <a:bodyPr/>
        <a:lstStyle/>
        <a:p>
          <a:endParaRPr lang="ru-RU"/>
        </a:p>
      </dgm:t>
    </dgm:pt>
    <dgm:pt modelId="{30B158DE-29A7-496F-8E20-042CCCF1A20D}">
      <dgm:prSet phldrT="[Текст]"/>
      <dgm:spPr/>
      <dgm:t>
        <a:bodyPr/>
        <a:lstStyle/>
        <a:p>
          <a:r>
            <a:rPr lang="ru-RU" dirty="0">
              <a:latin typeface="Times New Roman" panose="02020603050405020304" pitchFamily="18" charset="0"/>
              <a:cs typeface="Times New Roman" panose="02020603050405020304" pitchFamily="18" charset="0"/>
            </a:rPr>
            <a:t>Сборники заданий по </a:t>
          </a:r>
          <a:r>
            <a:rPr lang="ru-RU" dirty="0" err="1">
              <a:latin typeface="Times New Roman" panose="02020603050405020304" pitchFamily="18" charset="0"/>
              <a:cs typeface="Times New Roman" panose="02020603050405020304" pitchFamily="18" charset="0"/>
            </a:rPr>
            <a:t>формативному</a:t>
          </a:r>
          <a:r>
            <a:rPr lang="ru-RU" dirty="0">
              <a:latin typeface="Times New Roman" panose="02020603050405020304" pitchFamily="18" charset="0"/>
              <a:cs typeface="Times New Roman" panose="02020603050405020304" pitchFamily="18" charset="0"/>
            </a:rPr>
            <a:t> оцениванию;</a:t>
          </a:r>
        </a:p>
      </dgm:t>
    </dgm:pt>
    <dgm:pt modelId="{7647003A-09E8-4B7F-B21B-C2C451E46478}" type="parTrans" cxnId="{8511B049-ADD1-43C7-86DA-994CF57CF748}">
      <dgm:prSet/>
      <dgm:spPr/>
      <dgm:t>
        <a:bodyPr/>
        <a:lstStyle/>
        <a:p>
          <a:endParaRPr lang="ru-RU"/>
        </a:p>
      </dgm:t>
    </dgm:pt>
    <dgm:pt modelId="{AB2D9DB7-B8C3-4F4E-A6D7-F778ECC7A4F9}" type="sibTrans" cxnId="{8511B049-ADD1-43C7-86DA-994CF57CF748}">
      <dgm:prSet/>
      <dgm:spPr/>
      <dgm:t>
        <a:bodyPr/>
        <a:lstStyle/>
        <a:p>
          <a:endParaRPr lang="ru-RU"/>
        </a:p>
      </dgm:t>
    </dgm:pt>
    <dgm:pt modelId="{8CF03C9C-0B52-4BB6-91CF-CC2FD8014149}">
      <dgm:prSet/>
      <dgm:spPr/>
      <dgm:t>
        <a:bodyPr/>
        <a:lstStyle/>
        <a:p>
          <a:endParaRPr lang="ru-RU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4A17A0E-8866-47B9-AD69-6533ABCD2E6B}" type="parTrans" cxnId="{20FF0C46-BE66-44B8-8DD0-5D8198DF8F7F}">
      <dgm:prSet/>
      <dgm:spPr/>
      <dgm:t>
        <a:bodyPr/>
        <a:lstStyle/>
        <a:p>
          <a:endParaRPr lang="ru-RU"/>
        </a:p>
      </dgm:t>
    </dgm:pt>
    <dgm:pt modelId="{A43AC7EB-7190-40FB-9257-BDAF9C0BF4D8}" type="sibTrans" cxnId="{20FF0C46-BE66-44B8-8DD0-5D8198DF8F7F}">
      <dgm:prSet/>
      <dgm:spPr/>
      <dgm:t>
        <a:bodyPr/>
        <a:lstStyle/>
        <a:p>
          <a:endParaRPr lang="ru-RU"/>
        </a:p>
      </dgm:t>
    </dgm:pt>
    <dgm:pt modelId="{E8B7FA7E-402F-407A-A266-389A6AF84326}">
      <dgm:prSet/>
      <dgm:spPr/>
      <dgm:t>
        <a:bodyPr/>
        <a:lstStyle/>
        <a:p>
          <a:r>
            <a:rPr lang="ru-RU" dirty="0">
              <a:latin typeface="Times New Roman" panose="02020603050405020304" pitchFamily="18" charset="0"/>
              <a:cs typeface="Times New Roman" panose="02020603050405020304" pitchFamily="18" charset="0"/>
            </a:rPr>
            <a:t>Методические рекомендации по </a:t>
          </a:r>
          <a:r>
            <a:rPr lang="ru-RU" dirty="0" err="1">
              <a:latin typeface="Times New Roman" panose="02020603050405020304" pitchFamily="18" charset="0"/>
              <a:cs typeface="Times New Roman" panose="02020603050405020304" pitchFamily="18" charset="0"/>
            </a:rPr>
            <a:t>суммативному</a:t>
          </a:r>
          <a:r>
            <a:rPr lang="ru-RU" dirty="0">
              <a:latin typeface="Times New Roman" panose="02020603050405020304" pitchFamily="18" charset="0"/>
              <a:cs typeface="Times New Roman" panose="02020603050405020304" pitchFamily="18" charset="0"/>
            </a:rPr>
            <a:t> оцениванию;</a:t>
          </a:r>
        </a:p>
      </dgm:t>
    </dgm:pt>
    <dgm:pt modelId="{27258403-F23F-418F-BD89-723562AA224D}" type="parTrans" cxnId="{5902EF5A-9B87-4E06-B78A-599E1F967AEE}">
      <dgm:prSet/>
      <dgm:spPr/>
      <dgm:t>
        <a:bodyPr/>
        <a:lstStyle/>
        <a:p>
          <a:endParaRPr lang="ru-RU"/>
        </a:p>
      </dgm:t>
    </dgm:pt>
    <dgm:pt modelId="{3B9DE0CE-4D45-4FB1-AB46-E773E4B5232A}" type="sibTrans" cxnId="{5902EF5A-9B87-4E06-B78A-599E1F967AEE}">
      <dgm:prSet/>
      <dgm:spPr/>
      <dgm:t>
        <a:bodyPr/>
        <a:lstStyle/>
        <a:p>
          <a:endParaRPr lang="ru-RU"/>
        </a:p>
      </dgm:t>
    </dgm:pt>
    <dgm:pt modelId="{4E49F9EF-316D-4E36-A400-847BC438928C}" type="pres">
      <dgm:prSet presAssocID="{5A89B7B1-F0B9-413D-A67F-64C10E89E733}" presName="linearFlow" presStyleCnt="0">
        <dgm:presLayoutVars>
          <dgm:dir/>
          <dgm:animLvl val="lvl"/>
          <dgm:resizeHandles val="exact"/>
        </dgm:presLayoutVars>
      </dgm:prSet>
      <dgm:spPr/>
    </dgm:pt>
    <dgm:pt modelId="{049490BF-1AEA-43F4-8443-CF23B13C1918}" type="pres">
      <dgm:prSet presAssocID="{4E337DED-A515-495A-86D0-B0B8C84B8D80}" presName="composite" presStyleCnt="0"/>
      <dgm:spPr/>
    </dgm:pt>
    <dgm:pt modelId="{D1AC3B7D-64ED-46A7-B6C5-B4E1A58468C4}" type="pres">
      <dgm:prSet presAssocID="{4E337DED-A515-495A-86D0-B0B8C84B8D80}" presName="parentText" presStyleLbl="alignNode1" presStyleIdx="0" presStyleCnt="4">
        <dgm:presLayoutVars>
          <dgm:chMax val="1"/>
          <dgm:bulletEnabled val="1"/>
        </dgm:presLayoutVars>
      </dgm:prSet>
      <dgm:spPr/>
    </dgm:pt>
    <dgm:pt modelId="{508F3D70-EA08-4667-8115-142BA68CBCD4}" type="pres">
      <dgm:prSet presAssocID="{4E337DED-A515-495A-86D0-B0B8C84B8D80}" presName="descendantText" presStyleLbl="alignAcc1" presStyleIdx="0" presStyleCnt="4">
        <dgm:presLayoutVars>
          <dgm:bulletEnabled val="1"/>
        </dgm:presLayoutVars>
      </dgm:prSet>
      <dgm:spPr/>
    </dgm:pt>
    <dgm:pt modelId="{0719C7EE-2835-4BC0-9770-64A03AE1011F}" type="pres">
      <dgm:prSet presAssocID="{3B2DF321-A362-4771-AD55-D920228F6F56}" presName="sp" presStyleCnt="0"/>
      <dgm:spPr/>
    </dgm:pt>
    <dgm:pt modelId="{8036BB1E-28A6-4C68-B599-6AFACDC0D63F}" type="pres">
      <dgm:prSet presAssocID="{CEB493E0-3B42-4DBB-AF9C-74AF0F3AB46C}" presName="composite" presStyleCnt="0"/>
      <dgm:spPr/>
    </dgm:pt>
    <dgm:pt modelId="{E44A34F7-7CC0-468C-AACF-D4FBF5815D2F}" type="pres">
      <dgm:prSet presAssocID="{CEB493E0-3B42-4DBB-AF9C-74AF0F3AB46C}" presName="parentText" presStyleLbl="alignNode1" presStyleIdx="1" presStyleCnt="4">
        <dgm:presLayoutVars>
          <dgm:chMax val="1"/>
          <dgm:bulletEnabled val="1"/>
        </dgm:presLayoutVars>
      </dgm:prSet>
      <dgm:spPr/>
    </dgm:pt>
    <dgm:pt modelId="{ADC6A358-3122-4BAC-A59E-D33FE5ACD8DF}" type="pres">
      <dgm:prSet presAssocID="{CEB493E0-3B42-4DBB-AF9C-74AF0F3AB46C}" presName="descendantText" presStyleLbl="alignAcc1" presStyleIdx="1" presStyleCnt="4">
        <dgm:presLayoutVars>
          <dgm:bulletEnabled val="1"/>
        </dgm:presLayoutVars>
      </dgm:prSet>
      <dgm:spPr/>
    </dgm:pt>
    <dgm:pt modelId="{24B88CF8-F0F7-4FB0-81EE-DA2E7654C3CB}" type="pres">
      <dgm:prSet presAssocID="{88297D16-91F8-4C68-B32C-3BB11C6CF0D5}" presName="sp" presStyleCnt="0"/>
      <dgm:spPr/>
    </dgm:pt>
    <dgm:pt modelId="{FC3E1090-34A5-47B0-B99D-2BA85382FB3B}" type="pres">
      <dgm:prSet presAssocID="{64E1935B-C15A-4EE7-A18F-50A41D9E3474}" presName="composite" presStyleCnt="0"/>
      <dgm:spPr/>
    </dgm:pt>
    <dgm:pt modelId="{ADC2367C-C90F-4561-8FB6-94AE9A551225}" type="pres">
      <dgm:prSet presAssocID="{64E1935B-C15A-4EE7-A18F-50A41D9E3474}" presName="parentText" presStyleLbl="alignNode1" presStyleIdx="2" presStyleCnt="4">
        <dgm:presLayoutVars>
          <dgm:chMax val="1"/>
          <dgm:bulletEnabled val="1"/>
        </dgm:presLayoutVars>
      </dgm:prSet>
      <dgm:spPr/>
    </dgm:pt>
    <dgm:pt modelId="{3061340B-1CE9-4B68-83D7-4ACE1B83DD8B}" type="pres">
      <dgm:prSet presAssocID="{64E1935B-C15A-4EE7-A18F-50A41D9E3474}" presName="descendantText" presStyleLbl="alignAcc1" presStyleIdx="2" presStyleCnt="4">
        <dgm:presLayoutVars>
          <dgm:bulletEnabled val="1"/>
        </dgm:presLayoutVars>
      </dgm:prSet>
      <dgm:spPr/>
    </dgm:pt>
    <dgm:pt modelId="{C58796A0-476D-4BE3-84AF-3BB2B26481AD}" type="pres">
      <dgm:prSet presAssocID="{9A418773-BEBC-4CA0-A987-711406EFE11E}" presName="sp" presStyleCnt="0"/>
      <dgm:spPr/>
    </dgm:pt>
    <dgm:pt modelId="{0DEF86F9-A0B4-4716-ADC8-2A521E14BC54}" type="pres">
      <dgm:prSet presAssocID="{8CF03C9C-0B52-4BB6-91CF-CC2FD8014149}" presName="composite" presStyleCnt="0"/>
      <dgm:spPr/>
    </dgm:pt>
    <dgm:pt modelId="{4D6B7831-D0E1-4CCE-A364-3D03030C7886}" type="pres">
      <dgm:prSet presAssocID="{8CF03C9C-0B52-4BB6-91CF-CC2FD8014149}" presName="parentText" presStyleLbl="alignNode1" presStyleIdx="3" presStyleCnt="4" custLinFactNeighborX="-14185" custLinFactNeighborY="0">
        <dgm:presLayoutVars>
          <dgm:chMax val="1"/>
          <dgm:bulletEnabled val="1"/>
        </dgm:presLayoutVars>
      </dgm:prSet>
      <dgm:spPr/>
    </dgm:pt>
    <dgm:pt modelId="{968DFD35-0C0E-4D21-B9AD-500A209E9C6C}" type="pres">
      <dgm:prSet presAssocID="{8CF03C9C-0B52-4BB6-91CF-CC2FD8014149}" presName="descendantText" presStyleLbl="alignAcc1" presStyleIdx="3" presStyleCnt="4">
        <dgm:presLayoutVars>
          <dgm:bulletEnabled val="1"/>
        </dgm:presLayoutVars>
      </dgm:prSet>
      <dgm:spPr/>
    </dgm:pt>
  </dgm:ptLst>
  <dgm:cxnLst>
    <dgm:cxn modelId="{D0A8D602-DACC-4DC7-844B-9D79BF55629B}" type="presOf" srcId="{30B158DE-29A7-496F-8E20-042CCCF1A20D}" destId="{3061340B-1CE9-4B68-83D7-4ACE1B83DD8B}" srcOrd="0" destOrd="0" presId="urn:microsoft.com/office/officeart/2005/8/layout/chevron2"/>
    <dgm:cxn modelId="{D6A57906-CF4D-435B-86A3-7A9AEB965879}" type="presOf" srcId="{F196A4D2-5F77-495E-BD32-60CB249BFD4E}" destId="{ADC6A358-3122-4BAC-A59E-D33FE5ACD8DF}" srcOrd="0" destOrd="0" presId="urn:microsoft.com/office/officeart/2005/8/layout/chevron2"/>
    <dgm:cxn modelId="{8FAB561A-9DEC-4B24-BB43-95F3B19954C1}" type="presOf" srcId="{E8B7FA7E-402F-407A-A266-389A6AF84326}" destId="{968DFD35-0C0E-4D21-B9AD-500A209E9C6C}" srcOrd="0" destOrd="0" presId="urn:microsoft.com/office/officeart/2005/8/layout/chevron2"/>
    <dgm:cxn modelId="{4C5F9126-5F8B-4A01-B142-652E258BBBCE}" type="presOf" srcId="{5A89B7B1-F0B9-413D-A67F-64C10E89E733}" destId="{4E49F9EF-316D-4E36-A400-847BC438928C}" srcOrd="0" destOrd="0" presId="urn:microsoft.com/office/officeart/2005/8/layout/chevron2"/>
    <dgm:cxn modelId="{5706623C-4085-4EF9-B1CA-7F16243B8AE5}" srcId="{5A89B7B1-F0B9-413D-A67F-64C10E89E733}" destId="{64E1935B-C15A-4EE7-A18F-50A41D9E3474}" srcOrd="2" destOrd="0" parTransId="{23F2C0C1-2C5C-467B-8BA0-0B22B8A7C06D}" sibTransId="{9A418773-BEBC-4CA0-A987-711406EFE11E}"/>
    <dgm:cxn modelId="{20FF0C46-BE66-44B8-8DD0-5D8198DF8F7F}" srcId="{5A89B7B1-F0B9-413D-A67F-64C10E89E733}" destId="{8CF03C9C-0B52-4BB6-91CF-CC2FD8014149}" srcOrd="3" destOrd="0" parTransId="{64A17A0E-8866-47B9-AD69-6533ABCD2E6B}" sibTransId="{A43AC7EB-7190-40FB-9257-BDAF9C0BF4D8}"/>
    <dgm:cxn modelId="{8511B049-ADD1-43C7-86DA-994CF57CF748}" srcId="{64E1935B-C15A-4EE7-A18F-50A41D9E3474}" destId="{30B158DE-29A7-496F-8E20-042CCCF1A20D}" srcOrd="0" destOrd="0" parTransId="{7647003A-09E8-4B7F-B21B-C2C451E46478}" sibTransId="{AB2D9DB7-B8C3-4F4E-A6D7-F778ECC7A4F9}"/>
    <dgm:cxn modelId="{7B379A6B-A361-4600-809F-664AB215B796}" srcId="{4E337DED-A515-495A-86D0-B0B8C84B8D80}" destId="{08FB1A87-C1C9-4106-A2F8-670EA73D21D4}" srcOrd="0" destOrd="0" parTransId="{94F3C4FE-AB83-407A-A004-895C289FCC0E}" sibTransId="{501E61AA-1ECD-49B6-8673-47D3C41B3264}"/>
    <dgm:cxn modelId="{D61ADE56-7187-4A8E-A1D3-1FFB163C15C9}" type="presOf" srcId="{CEB493E0-3B42-4DBB-AF9C-74AF0F3AB46C}" destId="{E44A34F7-7CC0-468C-AACF-D4FBF5815D2F}" srcOrd="0" destOrd="0" presId="urn:microsoft.com/office/officeart/2005/8/layout/chevron2"/>
    <dgm:cxn modelId="{5902EF5A-9B87-4E06-B78A-599E1F967AEE}" srcId="{8CF03C9C-0B52-4BB6-91CF-CC2FD8014149}" destId="{E8B7FA7E-402F-407A-A266-389A6AF84326}" srcOrd="0" destOrd="0" parTransId="{27258403-F23F-418F-BD89-723562AA224D}" sibTransId="{3B9DE0CE-4D45-4FB1-AB46-E773E4B5232A}"/>
    <dgm:cxn modelId="{909A0D82-A29E-49FC-8410-621C8BD7D23F}" type="presOf" srcId="{8CF03C9C-0B52-4BB6-91CF-CC2FD8014149}" destId="{4D6B7831-D0E1-4CCE-A364-3D03030C7886}" srcOrd="0" destOrd="0" presId="urn:microsoft.com/office/officeart/2005/8/layout/chevron2"/>
    <dgm:cxn modelId="{E5025184-8746-4F5F-A444-F06A96A1B752}" type="presOf" srcId="{64E1935B-C15A-4EE7-A18F-50A41D9E3474}" destId="{ADC2367C-C90F-4561-8FB6-94AE9A551225}" srcOrd="0" destOrd="0" presId="urn:microsoft.com/office/officeart/2005/8/layout/chevron2"/>
    <dgm:cxn modelId="{311F4789-B3F4-4A57-99A6-5039AF330F5B}" type="presOf" srcId="{08FB1A87-C1C9-4106-A2F8-670EA73D21D4}" destId="{508F3D70-EA08-4667-8115-142BA68CBCD4}" srcOrd="0" destOrd="0" presId="urn:microsoft.com/office/officeart/2005/8/layout/chevron2"/>
    <dgm:cxn modelId="{83626299-9EB6-4899-86E1-00121B6DB455}" type="presOf" srcId="{4E337DED-A515-495A-86D0-B0B8C84B8D80}" destId="{D1AC3B7D-64ED-46A7-B6C5-B4E1A58468C4}" srcOrd="0" destOrd="0" presId="urn:microsoft.com/office/officeart/2005/8/layout/chevron2"/>
    <dgm:cxn modelId="{C56421C4-D0BC-476D-8AA1-B9C04F937529}" srcId="{CEB493E0-3B42-4DBB-AF9C-74AF0F3AB46C}" destId="{F196A4D2-5F77-495E-BD32-60CB249BFD4E}" srcOrd="0" destOrd="0" parTransId="{7392A277-907D-4360-AE89-9AE62CB15381}" sibTransId="{363F9B3B-6FCA-4BE9-AF8F-8C8815C2A005}"/>
    <dgm:cxn modelId="{2FEC16D3-AFFA-43FB-9614-210D0441D53E}" srcId="{5A89B7B1-F0B9-413D-A67F-64C10E89E733}" destId="{4E337DED-A515-495A-86D0-B0B8C84B8D80}" srcOrd="0" destOrd="0" parTransId="{10295D80-C6F8-45EF-8209-08C022E2A5F8}" sibTransId="{3B2DF321-A362-4771-AD55-D920228F6F56}"/>
    <dgm:cxn modelId="{F48866EC-AFA0-47C5-A894-E0CD319471FF}" srcId="{5A89B7B1-F0B9-413D-A67F-64C10E89E733}" destId="{CEB493E0-3B42-4DBB-AF9C-74AF0F3AB46C}" srcOrd="1" destOrd="0" parTransId="{AFC430F0-7198-44DC-8BCC-E9689893D666}" sibTransId="{88297D16-91F8-4C68-B32C-3BB11C6CF0D5}"/>
    <dgm:cxn modelId="{C72B721F-44EF-47CC-85FA-216702F14EAF}" type="presParOf" srcId="{4E49F9EF-316D-4E36-A400-847BC438928C}" destId="{049490BF-1AEA-43F4-8443-CF23B13C1918}" srcOrd="0" destOrd="0" presId="urn:microsoft.com/office/officeart/2005/8/layout/chevron2"/>
    <dgm:cxn modelId="{2A7BB88A-FCEB-41C3-AE6B-AD4CD8595EC4}" type="presParOf" srcId="{049490BF-1AEA-43F4-8443-CF23B13C1918}" destId="{D1AC3B7D-64ED-46A7-B6C5-B4E1A58468C4}" srcOrd="0" destOrd="0" presId="urn:microsoft.com/office/officeart/2005/8/layout/chevron2"/>
    <dgm:cxn modelId="{ABFC6C18-5FAA-4EC4-88F7-916FC7F29E30}" type="presParOf" srcId="{049490BF-1AEA-43F4-8443-CF23B13C1918}" destId="{508F3D70-EA08-4667-8115-142BA68CBCD4}" srcOrd="1" destOrd="0" presId="urn:microsoft.com/office/officeart/2005/8/layout/chevron2"/>
    <dgm:cxn modelId="{F5F191BF-CE88-4027-A9C5-33932D74BF28}" type="presParOf" srcId="{4E49F9EF-316D-4E36-A400-847BC438928C}" destId="{0719C7EE-2835-4BC0-9770-64A03AE1011F}" srcOrd="1" destOrd="0" presId="urn:microsoft.com/office/officeart/2005/8/layout/chevron2"/>
    <dgm:cxn modelId="{B7E60EE1-CC22-40CA-ADD7-1988F4150197}" type="presParOf" srcId="{4E49F9EF-316D-4E36-A400-847BC438928C}" destId="{8036BB1E-28A6-4C68-B599-6AFACDC0D63F}" srcOrd="2" destOrd="0" presId="urn:microsoft.com/office/officeart/2005/8/layout/chevron2"/>
    <dgm:cxn modelId="{6BE788E6-FECB-40C3-AE85-34B94BD02D01}" type="presParOf" srcId="{8036BB1E-28A6-4C68-B599-6AFACDC0D63F}" destId="{E44A34F7-7CC0-468C-AACF-D4FBF5815D2F}" srcOrd="0" destOrd="0" presId="urn:microsoft.com/office/officeart/2005/8/layout/chevron2"/>
    <dgm:cxn modelId="{9934BAEF-3892-4C49-A79B-24BC6C42D531}" type="presParOf" srcId="{8036BB1E-28A6-4C68-B599-6AFACDC0D63F}" destId="{ADC6A358-3122-4BAC-A59E-D33FE5ACD8DF}" srcOrd="1" destOrd="0" presId="urn:microsoft.com/office/officeart/2005/8/layout/chevron2"/>
    <dgm:cxn modelId="{1501D4F2-3D43-44D8-ABBD-EA09DA3EC4C2}" type="presParOf" srcId="{4E49F9EF-316D-4E36-A400-847BC438928C}" destId="{24B88CF8-F0F7-4FB0-81EE-DA2E7654C3CB}" srcOrd="3" destOrd="0" presId="urn:microsoft.com/office/officeart/2005/8/layout/chevron2"/>
    <dgm:cxn modelId="{DAEBE651-2564-45C7-80D0-F7AC31FBFB4D}" type="presParOf" srcId="{4E49F9EF-316D-4E36-A400-847BC438928C}" destId="{FC3E1090-34A5-47B0-B99D-2BA85382FB3B}" srcOrd="4" destOrd="0" presId="urn:microsoft.com/office/officeart/2005/8/layout/chevron2"/>
    <dgm:cxn modelId="{B526F492-74E1-4F2F-9A66-C5BC44131DC4}" type="presParOf" srcId="{FC3E1090-34A5-47B0-B99D-2BA85382FB3B}" destId="{ADC2367C-C90F-4561-8FB6-94AE9A551225}" srcOrd="0" destOrd="0" presId="urn:microsoft.com/office/officeart/2005/8/layout/chevron2"/>
    <dgm:cxn modelId="{AD4816FD-3A6C-4CF6-9A0A-983F006AD769}" type="presParOf" srcId="{FC3E1090-34A5-47B0-B99D-2BA85382FB3B}" destId="{3061340B-1CE9-4B68-83D7-4ACE1B83DD8B}" srcOrd="1" destOrd="0" presId="urn:microsoft.com/office/officeart/2005/8/layout/chevron2"/>
    <dgm:cxn modelId="{9644BAF5-5C0B-4596-BAB6-B591F2B26F71}" type="presParOf" srcId="{4E49F9EF-316D-4E36-A400-847BC438928C}" destId="{C58796A0-476D-4BE3-84AF-3BB2B26481AD}" srcOrd="5" destOrd="0" presId="urn:microsoft.com/office/officeart/2005/8/layout/chevron2"/>
    <dgm:cxn modelId="{1EA23642-158C-4F88-9583-DE2D73B33E5D}" type="presParOf" srcId="{4E49F9EF-316D-4E36-A400-847BC438928C}" destId="{0DEF86F9-A0B4-4716-ADC8-2A521E14BC54}" srcOrd="6" destOrd="0" presId="urn:microsoft.com/office/officeart/2005/8/layout/chevron2"/>
    <dgm:cxn modelId="{AF630EE7-60E2-437C-B7CB-2928376307D4}" type="presParOf" srcId="{0DEF86F9-A0B4-4716-ADC8-2A521E14BC54}" destId="{4D6B7831-D0E1-4CCE-A364-3D03030C7886}" srcOrd="0" destOrd="0" presId="urn:microsoft.com/office/officeart/2005/8/layout/chevron2"/>
    <dgm:cxn modelId="{0CA90F27-6E02-473E-88BB-2BA8F5672411}" type="presParOf" srcId="{0DEF86F9-A0B4-4716-ADC8-2A521E14BC54}" destId="{968DFD35-0C0E-4D21-B9AD-500A209E9C6C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AB373D87-50A0-4CA7-BC11-36F86B0DC93E}" type="doc">
      <dgm:prSet loTypeId="urn:microsoft.com/office/officeart/2005/8/layout/vList3" loCatId="list" qsTypeId="urn:microsoft.com/office/officeart/2005/8/quickstyle/simple5" qsCatId="simple" csTypeId="urn:microsoft.com/office/officeart/2005/8/colors/colorful4" csCatId="colorful" phldr="1"/>
      <dgm:spPr/>
      <dgm:t>
        <a:bodyPr/>
        <a:lstStyle/>
        <a:p>
          <a:endParaRPr lang="ru-RU"/>
        </a:p>
      </dgm:t>
    </dgm:pt>
    <dgm:pt modelId="{AB71DC9D-E1EB-40E1-AD29-0EEE5CF6C7CC}">
      <dgm:prSet phldrT="[Текст]" custT="1"/>
      <dgm:spPr/>
      <dgm:t>
        <a:bodyPr/>
        <a:lstStyle/>
        <a:p>
          <a:r>
            <a:rPr lang="ru-RU" sz="2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Основывается на единстве обучения и оценивания</a:t>
          </a:r>
        </a:p>
      </dgm:t>
    </dgm:pt>
    <dgm:pt modelId="{B77844C3-BF7D-4A9A-9CCC-98DA00DDDF13}" type="parTrans" cxnId="{71C741BB-9B1C-45EA-BC11-359A8CA14388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3A268B17-6695-4EE9-AEB3-EDF09A6F6307}" type="sibTrans" cxnId="{71C741BB-9B1C-45EA-BC11-359A8CA14388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A7151867-E99E-4A6D-A11B-D61B81D2C37F}">
      <dgm:prSet phldrT="[Текст]" custT="1"/>
      <dgm:spPr/>
      <dgm:t>
        <a:bodyPr/>
        <a:lstStyle/>
        <a:p>
          <a:r>
            <a:rPr lang="ru-RU" sz="2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Направлена на формирование целостного подхода к обеспечению прогресса и успеваемости обучающегося</a:t>
          </a:r>
          <a:r>
            <a:rPr lang="ru-RU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;</a:t>
          </a:r>
        </a:p>
      </dgm:t>
    </dgm:pt>
    <dgm:pt modelId="{38E4A431-B523-41A9-8088-53D9076E1DF7}" type="parTrans" cxnId="{D144C425-2979-4B2A-81D2-0CFD296AE90D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A8791DFF-4D55-4013-A47C-0BB8035C89CC}" type="sibTrans" cxnId="{D144C425-2979-4B2A-81D2-0CFD296AE90D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0D658FDC-D3D0-4456-A32D-D59B5E075A48}">
      <dgm:prSet phldrT="[Текст]" custT="1"/>
      <dgm:spPr/>
      <dgm:t>
        <a:bodyPr/>
        <a:lstStyle/>
        <a:p>
          <a:r>
            <a:rPr lang="ru-RU" sz="2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Обеспечивает реализацию целей обучения</a:t>
          </a:r>
        </a:p>
      </dgm:t>
    </dgm:pt>
    <dgm:pt modelId="{D4785A08-28EF-4551-9660-A78B72A6A8D4}" type="parTrans" cxnId="{50C5AFB4-C4DC-4DA0-AF9C-961F07B611DA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F8837656-4DFA-46AE-A98F-0F5DD041819F}" type="sibTrans" cxnId="{50C5AFB4-C4DC-4DA0-AF9C-961F07B611DA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71440E9C-D121-4F8A-AE39-BD489D4243E2}">
      <dgm:prSet custT="1"/>
      <dgm:spPr/>
      <dgm:t>
        <a:bodyPr/>
        <a:lstStyle/>
        <a:p>
          <a:r>
            <a:rPr lang="ru-RU" sz="2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Включает разнообразие способов и форм оценивания</a:t>
          </a:r>
        </a:p>
      </dgm:t>
    </dgm:pt>
    <dgm:pt modelId="{697DBE4E-E3F1-466B-B89D-A2E3A4055218}" type="parTrans" cxnId="{2CF0923D-F9C2-4353-93D9-DAF9B6B6B5E4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21527B50-E22E-42DF-BEC4-17006AE80ADD}" type="sibTrans" cxnId="{2CF0923D-F9C2-4353-93D9-DAF9B6B6B5E4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4B86CE16-2D90-4D69-8B4C-6974AE81E773}" type="pres">
      <dgm:prSet presAssocID="{AB373D87-50A0-4CA7-BC11-36F86B0DC93E}" presName="linearFlow" presStyleCnt="0">
        <dgm:presLayoutVars>
          <dgm:dir/>
          <dgm:resizeHandles val="exact"/>
        </dgm:presLayoutVars>
      </dgm:prSet>
      <dgm:spPr/>
    </dgm:pt>
    <dgm:pt modelId="{F43A0C02-D822-49EF-A3A2-96AB2DC06E04}" type="pres">
      <dgm:prSet presAssocID="{AB71DC9D-E1EB-40E1-AD29-0EEE5CF6C7CC}" presName="composite" presStyleCnt="0"/>
      <dgm:spPr/>
    </dgm:pt>
    <dgm:pt modelId="{F0291B1E-A0E1-4DFE-83FD-9AD41CBEC934}" type="pres">
      <dgm:prSet presAssocID="{AB71DC9D-E1EB-40E1-AD29-0EEE5CF6C7CC}" presName="imgShp" presStyleLbl="fgImgPlace1" presStyleIdx="0" presStyleCnt="4" custLinFactX="-41884" custLinFactNeighborX="-100000" custLinFactNeighborY="2481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</dgm:pt>
    <dgm:pt modelId="{DC70A107-670D-4163-9636-F5421A83AC40}" type="pres">
      <dgm:prSet presAssocID="{AB71DC9D-E1EB-40E1-AD29-0EEE5CF6C7CC}" presName="txShp" presStyleLbl="node1" presStyleIdx="0" presStyleCnt="4" custScaleX="143146">
        <dgm:presLayoutVars>
          <dgm:bulletEnabled val="1"/>
        </dgm:presLayoutVars>
      </dgm:prSet>
      <dgm:spPr/>
    </dgm:pt>
    <dgm:pt modelId="{3022AC4F-9FCC-4DE2-A767-92C8D31A981A}" type="pres">
      <dgm:prSet presAssocID="{3A268B17-6695-4EE9-AEB3-EDF09A6F6307}" presName="spacing" presStyleCnt="0"/>
      <dgm:spPr/>
    </dgm:pt>
    <dgm:pt modelId="{86A42C3B-971B-4FF8-9E42-E506E07E951D}" type="pres">
      <dgm:prSet presAssocID="{A7151867-E99E-4A6D-A11B-D61B81D2C37F}" presName="composite" presStyleCnt="0"/>
      <dgm:spPr/>
    </dgm:pt>
    <dgm:pt modelId="{63314473-3A9A-484F-AC5F-230C56BF1056}" type="pres">
      <dgm:prSet presAssocID="{A7151867-E99E-4A6D-A11B-D61B81D2C37F}" presName="imgShp" presStyleLbl="fgImgPlace1" presStyleIdx="1" presStyleCnt="4" custLinFactX="-41884" custLinFactNeighborX="-100000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</dgm:pt>
    <dgm:pt modelId="{FE585789-E32D-47E3-BEF5-C866617C4EFB}" type="pres">
      <dgm:prSet presAssocID="{A7151867-E99E-4A6D-A11B-D61B81D2C37F}" presName="txShp" presStyleLbl="node1" presStyleIdx="1" presStyleCnt="4" custScaleX="143146">
        <dgm:presLayoutVars>
          <dgm:bulletEnabled val="1"/>
        </dgm:presLayoutVars>
      </dgm:prSet>
      <dgm:spPr/>
    </dgm:pt>
    <dgm:pt modelId="{34908FA2-5220-4A13-A900-56F62B4B5D23}" type="pres">
      <dgm:prSet presAssocID="{A8791DFF-4D55-4013-A47C-0BB8035C89CC}" presName="spacing" presStyleCnt="0"/>
      <dgm:spPr/>
    </dgm:pt>
    <dgm:pt modelId="{073CAA42-FEE7-4539-906D-2B0AE33F56C2}" type="pres">
      <dgm:prSet presAssocID="{0D658FDC-D3D0-4456-A32D-D59B5E075A48}" presName="composite" presStyleCnt="0"/>
      <dgm:spPr/>
    </dgm:pt>
    <dgm:pt modelId="{903FF78C-AC3E-4A48-9671-7194F981E2A0}" type="pres">
      <dgm:prSet presAssocID="{0D658FDC-D3D0-4456-A32D-D59B5E075A48}" presName="imgShp" presStyleLbl="fgImgPlace1" presStyleIdx="2" presStyleCnt="4" custLinFactX="-41884" custLinFactNeighborX="-100000" custLinFactNeighborY="-4255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</dgm:pt>
    <dgm:pt modelId="{D46F7C4C-849E-4862-948B-BB7EAECC5F70}" type="pres">
      <dgm:prSet presAssocID="{0D658FDC-D3D0-4456-A32D-D59B5E075A48}" presName="txShp" presStyleLbl="node1" presStyleIdx="2" presStyleCnt="4" custScaleX="143146">
        <dgm:presLayoutVars>
          <dgm:bulletEnabled val="1"/>
        </dgm:presLayoutVars>
      </dgm:prSet>
      <dgm:spPr/>
    </dgm:pt>
    <dgm:pt modelId="{C9BD6893-1B2A-46FE-8F2A-BA8DF4FFD034}" type="pres">
      <dgm:prSet presAssocID="{F8837656-4DFA-46AE-A98F-0F5DD041819F}" presName="spacing" presStyleCnt="0"/>
      <dgm:spPr/>
    </dgm:pt>
    <dgm:pt modelId="{86EA64E4-7C19-45FB-8523-D83444C554D8}" type="pres">
      <dgm:prSet presAssocID="{71440E9C-D121-4F8A-AE39-BD489D4243E2}" presName="composite" presStyleCnt="0"/>
      <dgm:spPr/>
    </dgm:pt>
    <dgm:pt modelId="{9EE67B91-3FF0-464F-9ABE-15CD5AF0A570}" type="pres">
      <dgm:prSet presAssocID="{71440E9C-D121-4F8A-AE39-BD489D4243E2}" presName="imgShp" presStyleLbl="fgImgPlace1" presStyleIdx="3" presStyleCnt="4" custLinFactX="-41884" custLinFactNeighborX="-100000" custLinFactNeighborY="1690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</dgm:pt>
    <dgm:pt modelId="{B6940209-C5B8-455D-B46A-35A276A5BB0D}" type="pres">
      <dgm:prSet presAssocID="{71440E9C-D121-4F8A-AE39-BD489D4243E2}" presName="txShp" presStyleLbl="node1" presStyleIdx="3" presStyleCnt="4" custScaleX="143146">
        <dgm:presLayoutVars>
          <dgm:bulletEnabled val="1"/>
        </dgm:presLayoutVars>
      </dgm:prSet>
      <dgm:spPr/>
    </dgm:pt>
  </dgm:ptLst>
  <dgm:cxnLst>
    <dgm:cxn modelId="{D144C425-2979-4B2A-81D2-0CFD296AE90D}" srcId="{AB373D87-50A0-4CA7-BC11-36F86B0DC93E}" destId="{A7151867-E99E-4A6D-A11B-D61B81D2C37F}" srcOrd="1" destOrd="0" parTransId="{38E4A431-B523-41A9-8088-53D9076E1DF7}" sibTransId="{A8791DFF-4D55-4013-A47C-0BB8035C89CC}"/>
    <dgm:cxn modelId="{A9142A26-48C1-4887-8916-AFDDBFA155B9}" type="presOf" srcId="{A7151867-E99E-4A6D-A11B-D61B81D2C37F}" destId="{FE585789-E32D-47E3-BEF5-C866617C4EFB}" srcOrd="0" destOrd="0" presId="urn:microsoft.com/office/officeart/2005/8/layout/vList3"/>
    <dgm:cxn modelId="{2CF0923D-F9C2-4353-93D9-DAF9B6B6B5E4}" srcId="{AB373D87-50A0-4CA7-BC11-36F86B0DC93E}" destId="{71440E9C-D121-4F8A-AE39-BD489D4243E2}" srcOrd="3" destOrd="0" parTransId="{697DBE4E-E3F1-466B-B89D-A2E3A4055218}" sibTransId="{21527B50-E22E-42DF-BEC4-17006AE80ADD}"/>
    <dgm:cxn modelId="{27B66D65-742A-4552-A608-D277B10EC47D}" type="presOf" srcId="{0D658FDC-D3D0-4456-A32D-D59B5E075A48}" destId="{D46F7C4C-849E-4862-948B-BB7EAECC5F70}" srcOrd="0" destOrd="0" presId="urn:microsoft.com/office/officeart/2005/8/layout/vList3"/>
    <dgm:cxn modelId="{C25E9754-B7FF-4171-B89B-676E781E1AF4}" type="presOf" srcId="{AB373D87-50A0-4CA7-BC11-36F86B0DC93E}" destId="{4B86CE16-2D90-4D69-8B4C-6974AE81E773}" srcOrd="0" destOrd="0" presId="urn:microsoft.com/office/officeart/2005/8/layout/vList3"/>
    <dgm:cxn modelId="{8517A97C-F5D9-4E96-9D86-526CDFFB11E4}" type="presOf" srcId="{71440E9C-D121-4F8A-AE39-BD489D4243E2}" destId="{B6940209-C5B8-455D-B46A-35A276A5BB0D}" srcOrd="0" destOrd="0" presId="urn:microsoft.com/office/officeart/2005/8/layout/vList3"/>
    <dgm:cxn modelId="{50C5AFB4-C4DC-4DA0-AF9C-961F07B611DA}" srcId="{AB373D87-50A0-4CA7-BC11-36F86B0DC93E}" destId="{0D658FDC-D3D0-4456-A32D-D59B5E075A48}" srcOrd="2" destOrd="0" parTransId="{D4785A08-28EF-4551-9660-A78B72A6A8D4}" sibTransId="{F8837656-4DFA-46AE-A98F-0F5DD041819F}"/>
    <dgm:cxn modelId="{2A1F7CB5-2CA3-495A-802C-787DFB82FE84}" type="presOf" srcId="{AB71DC9D-E1EB-40E1-AD29-0EEE5CF6C7CC}" destId="{DC70A107-670D-4163-9636-F5421A83AC40}" srcOrd="0" destOrd="0" presId="urn:microsoft.com/office/officeart/2005/8/layout/vList3"/>
    <dgm:cxn modelId="{71C741BB-9B1C-45EA-BC11-359A8CA14388}" srcId="{AB373D87-50A0-4CA7-BC11-36F86B0DC93E}" destId="{AB71DC9D-E1EB-40E1-AD29-0EEE5CF6C7CC}" srcOrd="0" destOrd="0" parTransId="{B77844C3-BF7D-4A9A-9CCC-98DA00DDDF13}" sibTransId="{3A268B17-6695-4EE9-AEB3-EDF09A6F6307}"/>
    <dgm:cxn modelId="{B035343D-9CCE-4FE8-85A3-A0A76C6C6AD6}" type="presParOf" srcId="{4B86CE16-2D90-4D69-8B4C-6974AE81E773}" destId="{F43A0C02-D822-49EF-A3A2-96AB2DC06E04}" srcOrd="0" destOrd="0" presId="urn:microsoft.com/office/officeart/2005/8/layout/vList3"/>
    <dgm:cxn modelId="{305767BC-7F4E-4C3F-BB92-67DBD4A6CB00}" type="presParOf" srcId="{F43A0C02-D822-49EF-A3A2-96AB2DC06E04}" destId="{F0291B1E-A0E1-4DFE-83FD-9AD41CBEC934}" srcOrd="0" destOrd="0" presId="urn:microsoft.com/office/officeart/2005/8/layout/vList3"/>
    <dgm:cxn modelId="{E61C600A-6BB3-4FC3-A73E-B784DA1A9960}" type="presParOf" srcId="{F43A0C02-D822-49EF-A3A2-96AB2DC06E04}" destId="{DC70A107-670D-4163-9636-F5421A83AC40}" srcOrd="1" destOrd="0" presId="urn:microsoft.com/office/officeart/2005/8/layout/vList3"/>
    <dgm:cxn modelId="{A04D4D33-9C23-47A1-A81B-984B6E813E02}" type="presParOf" srcId="{4B86CE16-2D90-4D69-8B4C-6974AE81E773}" destId="{3022AC4F-9FCC-4DE2-A767-92C8D31A981A}" srcOrd="1" destOrd="0" presId="urn:microsoft.com/office/officeart/2005/8/layout/vList3"/>
    <dgm:cxn modelId="{4241D5B4-F05C-4E2F-8C21-C58BD74B6576}" type="presParOf" srcId="{4B86CE16-2D90-4D69-8B4C-6974AE81E773}" destId="{86A42C3B-971B-4FF8-9E42-E506E07E951D}" srcOrd="2" destOrd="0" presId="urn:microsoft.com/office/officeart/2005/8/layout/vList3"/>
    <dgm:cxn modelId="{CC8B9CC5-0940-4F24-8DD5-D6807D72BBC8}" type="presParOf" srcId="{86A42C3B-971B-4FF8-9E42-E506E07E951D}" destId="{63314473-3A9A-484F-AC5F-230C56BF1056}" srcOrd="0" destOrd="0" presId="urn:microsoft.com/office/officeart/2005/8/layout/vList3"/>
    <dgm:cxn modelId="{BF4B1E62-68D8-407C-A8E8-CDEFA1083004}" type="presParOf" srcId="{86A42C3B-971B-4FF8-9E42-E506E07E951D}" destId="{FE585789-E32D-47E3-BEF5-C866617C4EFB}" srcOrd="1" destOrd="0" presId="urn:microsoft.com/office/officeart/2005/8/layout/vList3"/>
    <dgm:cxn modelId="{F08FF7C7-CDD0-400F-949C-1A4365B22CFE}" type="presParOf" srcId="{4B86CE16-2D90-4D69-8B4C-6974AE81E773}" destId="{34908FA2-5220-4A13-A900-56F62B4B5D23}" srcOrd="3" destOrd="0" presId="urn:microsoft.com/office/officeart/2005/8/layout/vList3"/>
    <dgm:cxn modelId="{85C0FB19-2CD6-4E94-AB53-B69A328B08F2}" type="presParOf" srcId="{4B86CE16-2D90-4D69-8B4C-6974AE81E773}" destId="{073CAA42-FEE7-4539-906D-2B0AE33F56C2}" srcOrd="4" destOrd="0" presId="urn:microsoft.com/office/officeart/2005/8/layout/vList3"/>
    <dgm:cxn modelId="{65BC19DB-A286-40EA-82BC-1CC401196129}" type="presParOf" srcId="{073CAA42-FEE7-4539-906D-2B0AE33F56C2}" destId="{903FF78C-AC3E-4A48-9671-7194F981E2A0}" srcOrd="0" destOrd="0" presId="urn:microsoft.com/office/officeart/2005/8/layout/vList3"/>
    <dgm:cxn modelId="{08B442A8-A384-43F3-A124-9509A79CD261}" type="presParOf" srcId="{073CAA42-FEE7-4539-906D-2B0AE33F56C2}" destId="{D46F7C4C-849E-4862-948B-BB7EAECC5F70}" srcOrd="1" destOrd="0" presId="urn:microsoft.com/office/officeart/2005/8/layout/vList3"/>
    <dgm:cxn modelId="{77CE9765-7B40-47C7-BE71-296FC4ACB049}" type="presParOf" srcId="{4B86CE16-2D90-4D69-8B4C-6974AE81E773}" destId="{C9BD6893-1B2A-46FE-8F2A-BA8DF4FFD034}" srcOrd="5" destOrd="0" presId="urn:microsoft.com/office/officeart/2005/8/layout/vList3"/>
    <dgm:cxn modelId="{74495D68-A074-4ABF-BF83-E8406D6934E5}" type="presParOf" srcId="{4B86CE16-2D90-4D69-8B4C-6974AE81E773}" destId="{86EA64E4-7C19-45FB-8523-D83444C554D8}" srcOrd="6" destOrd="0" presId="urn:microsoft.com/office/officeart/2005/8/layout/vList3"/>
    <dgm:cxn modelId="{28D61529-B558-49B6-8E43-D455FF467225}" type="presParOf" srcId="{86EA64E4-7C19-45FB-8523-D83444C554D8}" destId="{9EE67B91-3FF0-464F-9ABE-15CD5AF0A570}" srcOrd="0" destOrd="0" presId="urn:microsoft.com/office/officeart/2005/8/layout/vList3"/>
    <dgm:cxn modelId="{9D8F4CEA-983F-4FA5-BBCB-A819283AF526}" type="presParOf" srcId="{86EA64E4-7C19-45FB-8523-D83444C554D8}" destId="{B6940209-C5B8-455D-B46A-35A276A5BB0D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AB373D87-50A0-4CA7-BC11-36F86B0DC93E}" type="doc">
      <dgm:prSet loTypeId="urn:microsoft.com/office/officeart/2005/8/layout/list1" loCatId="list" qsTypeId="urn:microsoft.com/office/officeart/2005/8/quickstyle/simple5" qsCatId="simple" csTypeId="urn:microsoft.com/office/officeart/2005/8/colors/colorful4" csCatId="colorful" phldr="1"/>
      <dgm:spPr/>
      <dgm:t>
        <a:bodyPr/>
        <a:lstStyle/>
        <a:p>
          <a:endParaRPr lang="ru-RU"/>
        </a:p>
      </dgm:t>
    </dgm:pt>
    <dgm:pt modelId="{AB71DC9D-E1EB-40E1-AD29-0EEE5CF6C7CC}">
      <dgm:prSet phldrT="[Текст]" custT="1"/>
      <dgm:spPr/>
      <dgm:t>
        <a:bodyPr/>
        <a:lstStyle/>
        <a:p>
          <a:r>
            <a:rPr lang="ru-RU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Расширить возможности и функции оценивания в учебном процессе</a:t>
          </a:r>
        </a:p>
      </dgm:t>
    </dgm:pt>
    <dgm:pt modelId="{B77844C3-BF7D-4A9A-9CCC-98DA00DDDF13}" type="parTrans" cxnId="{71C741BB-9B1C-45EA-BC11-359A8CA14388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3A268B17-6695-4EE9-AEB3-EDF09A6F6307}" type="sibTrans" cxnId="{71C741BB-9B1C-45EA-BC11-359A8CA14388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A7151867-E99E-4A6D-A11B-D61B81D2C37F}">
      <dgm:prSet phldrT="[Текст]" custT="1"/>
      <dgm:spPr/>
      <dgm:t>
        <a:bodyPr/>
        <a:lstStyle/>
        <a:p>
          <a:r>
            <a:rPr lang="ru-RU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Создать условия для постоянного самосовершенствования обучающихся</a:t>
          </a:r>
        </a:p>
      </dgm:t>
    </dgm:pt>
    <dgm:pt modelId="{38E4A431-B523-41A9-8088-53D9076E1DF7}" type="parTrans" cxnId="{D144C425-2979-4B2A-81D2-0CFD296AE90D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A8791DFF-4D55-4013-A47C-0BB8035C89CC}" type="sibTrans" cxnId="{D144C425-2979-4B2A-81D2-0CFD296AE90D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0D658FDC-D3D0-4456-A32D-D59B5E075A48}">
      <dgm:prSet phldrT="[Текст]" custT="1"/>
      <dgm:spPr/>
      <dgm:t>
        <a:bodyPr/>
        <a:lstStyle/>
        <a:p>
          <a:r>
            <a:rPr lang="ru-RU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Содействовать формированию единых стандартов, качественных механизмов оценивания</a:t>
          </a:r>
        </a:p>
      </dgm:t>
    </dgm:pt>
    <dgm:pt modelId="{D4785A08-28EF-4551-9660-A78B72A6A8D4}" type="parTrans" cxnId="{50C5AFB4-C4DC-4DA0-AF9C-961F07B611DA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F8837656-4DFA-46AE-A98F-0F5DD041819F}" type="sibTrans" cxnId="{50C5AFB4-C4DC-4DA0-AF9C-961F07B611DA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71440E9C-D121-4F8A-AE39-BD489D4243E2}">
      <dgm:prSet custT="1"/>
      <dgm:spPr/>
      <dgm:t>
        <a:bodyPr/>
        <a:lstStyle/>
        <a:p>
          <a:r>
            <a:rPr lang="ru-RU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Предоставлять объективную, непрерывную и достоверную информацию</a:t>
          </a:r>
        </a:p>
      </dgm:t>
    </dgm:pt>
    <dgm:pt modelId="{697DBE4E-E3F1-466B-B89D-A2E3A4055218}" type="parTrans" cxnId="{2CF0923D-F9C2-4353-93D9-DAF9B6B6B5E4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21527B50-E22E-42DF-BEC4-17006AE80ADD}" type="sibTrans" cxnId="{2CF0923D-F9C2-4353-93D9-DAF9B6B6B5E4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1107B736-678B-4B8A-BF90-FA00657A292D}" type="pres">
      <dgm:prSet presAssocID="{AB373D87-50A0-4CA7-BC11-36F86B0DC93E}" presName="linear" presStyleCnt="0">
        <dgm:presLayoutVars>
          <dgm:dir/>
          <dgm:animLvl val="lvl"/>
          <dgm:resizeHandles val="exact"/>
        </dgm:presLayoutVars>
      </dgm:prSet>
      <dgm:spPr/>
    </dgm:pt>
    <dgm:pt modelId="{7424C672-6002-4028-948A-D38C13A8FDD5}" type="pres">
      <dgm:prSet presAssocID="{AB71DC9D-E1EB-40E1-AD29-0EEE5CF6C7CC}" presName="parentLin" presStyleCnt="0"/>
      <dgm:spPr/>
    </dgm:pt>
    <dgm:pt modelId="{B2028C29-983C-4FA4-9FC7-708E465DA174}" type="pres">
      <dgm:prSet presAssocID="{AB71DC9D-E1EB-40E1-AD29-0EEE5CF6C7CC}" presName="parentLeftMargin" presStyleLbl="node1" presStyleIdx="0" presStyleCnt="4"/>
      <dgm:spPr/>
    </dgm:pt>
    <dgm:pt modelId="{32276463-99EE-4DA3-8968-AFD3BBE809FE}" type="pres">
      <dgm:prSet presAssocID="{AB71DC9D-E1EB-40E1-AD29-0EEE5CF6C7CC}" presName="parentText" presStyleLbl="node1" presStyleIdx="0" presStyleCnt="4" custScaleX="136670" custScaleY="67184">
        <dgm:presLayoutVars>
          <dgm:chMax val="0"/>
          <dgm:bulletEnabled val="1"/>
        </dgm:presLayoutVars>
      </dgm:prSet>
      <dgm:spPr/>
    </dgm:pt>
    <dgm:pt modelId="{394D4CF4-8CB3-4045-87F6-40AA46DF458F}" type="pres">
      <dgm:prSet presAssocID="{AB71DC9D-E1EB-40E1-AD29-0EEE5CF6C7CC}" presName="negativeSpace" presStyleCnt="0"/>
      <dgm:spPr/>
    </dgm:pt>
    <dgm:pt modelId="{76F93731-98C1-4063-BCCE-B5162DA13B44}" type="pres">
      <dgm:prSet presAssocID="{AB71DC9D-E1EB-40E1-AD29-0EEE5CF6C7CC}" presName="childText" presStyleLbl="conFgAcc1" presStyleIdx="0" presStyleCnt="4">
        <dgm:presLayoutVars>
          <dgm:bulletEnabled val="1"/>
        </dgm:presLayoutVars>
      </dgm:prSet>
      <dgm:spPr/>
    </dgm:pt>
    <dgm:pt modelId="{94AFA23C-BF49-4BA0-89D1-670ADF4D8A75}" type="pres">
      <dgm:prSet presAssocID="{3A268B17-6695-4EE9-AEB3-EDF09A6F6307}" presName="spaceBetweenRectangles" presStyleCnt="0"/>
      <dgm:spPr/>
    </dgm:pt>
    <dgm:pt modelId="{CF9EDB9B-B291-4A83-8677-F1AE758FCC84}" type="pres">
      <dgm:prSet presAssocID="{A7151867-E99E-4A6D-A11B-D61B81D2C37F}" presName="parentLin" presStyleCnt="0"/>
      <dgm:spPr/>
    </dgm:pt>
    <dgm:pt modelId="{467A0BCE-BEE0-4422-9634-E502C215D7FD}" type="pres">
      <dgm:prSet presAssocID="{A7151867-E99E-4A6D-A11B-D61B81D2C37F}" presName="parentLeftMargin" presStyleLbl="node1" presStyleIdx="0" presStyleCnt="4"/>
      <dgm:spPr/>
    </dgm:pt>
    <dgm:pt modelId="{C791CBD2-11E6-47BC-B5BF-48F327F36EC9}" type="pres">
      <dgm:prSet presAssocID="{A7151867-E99E-4A6D-A11B-D61B81D2C37F}" presName="parentText" presStyleLbl="node1" presStyleIdx="1" presStyleCnt="4" custScaleX="136670" custScaleY="67184">
        <dgm:presLayoutVars>
          <dgm:chMax val="0"/>
          <dgm:bulletEnabled val="1"/>
        </dgm:presLayoutVars>
      </dgm:prSet>
      <dgm:spPr/>
    </dgm:pt>
    <dgm:pt modelId="{C40551A1-D24E-4B58-83E8-A1A421152853}" type="pres">
      <dgm:prSet presAssocID="{A7151867-E99E-4A6D-A11B-D61B81D2C37F}" presName="negativeSpace" presStyleCnt="0"/>
      <dgm:spPr/>
    </dgm:pt>
    <dgm:pt modelId="{BECFA5A5-9663-4429-A81F-887442EA5230}" type="pres">
      <dgm:prSet presAssocID="{A7151867-E99E-4A6D-A11B-D61B81D2C37F}" presName="childText" presStyleLbl="conFgAcc1" presStyleIdx="1" presStyleCnt="4">
        <dgm:presLayoutVars>
          <dgm:bulletEnabled val="1"/>
        </dgm:presLayoutVars>
      </dgm:prSet>
      <dgm:spPr/>
    </dgm:pt>
    <dgm:pt modelId="{9D72FFEB-F443-449D-93EB-1F25BC4BD93D}" type="pres">
      <dgm:prSet presAssocID="{A8791DFF-4D55-4013-A47C-0BB8035C89CC}" presName="spaceBetweenRectangles" presStyleCnt="0"/>
      <dgm:spPr/>
    </dgm:pt>
    <dgm:pt modelId="{98BAA3C1-36F7-4423-AA1C-99E0BFD39744}" type="pres">
      <dgm:prSet presAssocID="{0D658FDC-D3D0-4456-A32D-D59B5E075A48}" presName="parentLin" presStyleCnt="0"/>
      <dgm:spPr/>
    </dgm:pt>
    <dgm:pt modelId="{5C467549-E13D-4784-A547-85C7413B37E2}" type="pres">
      <dgm:prSet presAssocID="{0D658FDC-D3D0-4456-A32D-D59B5E075A48}" presName="parentLeftMargin" presStyleLbl="node1" presStyleIdx="1" presStyleCnt="4"/>
      <dgm:spPr/>
    </dgm:pt>
    <dgm:pt modelId="{615349F0-7E49-4B21-95BF-ADDAA9ABCAFC}" type="pres">
      <dgm:prSet presAssocID="{0D658FDC-D3D0-4456-A32D-D59B5E075A48}" presName="parentText" presStyleLbl="node1" presStyleIdx="2" presStyleCnt="4" custScaleX="136670" custScaleY="67184" custLinFactX="20832" custLinFactNeighborX="100000" custLinFactNeighborY="30985">
        <dgm:presLayoutVars>
          <dgm:chMax val="0"/>
          <dgm:bulletEnabled val="1"/>
        </dgm:presLayoutVars>
      </dgm:prSet>
      <dgm:spPr/>
    </dgm:pt>
    <dgm:pt modelId="{CA088F3A-5D76-4754-80B8-D71410C72EBB}" type="pres">
      <dgm:prSet presAssocID="{0D658FDC-D3D0-4456-A32D-D59B5E075A48}" presName="negativeSpace" presStyleCnt="0"/>
      <dgm:spPr/>
    </dgm:pt>
    <dgm:pt modelId="{AE5EFD2F-05EC-4B33-840C-C490F983EFC5}" type="pres">
      <dgm:prSet presAssocID="{0D658FDC-D3D0-4456-A32D-D59B5E075A48}" presName="childText" presStyleLbl="conFgAcc1" presStyleIdx="2" presStyleCnt="4">
        <dgm:presLayoutVars>
          <dgm:bulletEnabled val="1"/>
        </dgm:presLayoutVars>
      </dgm:prSet>
      <dgm:spPr/>
    </dgm:pt>
    <dgm:pt modelId="{484F5AB2-AEF1-4A0B-82E9-333FAF3DFF8E}" type="pres">
      <dgm:prSet presAssocID="{F8837656-4DFA-46AE-A98F-0F5DD041819F}" presName="spaceBetweenRectangles" presStyleCnt="0"/>
      <dgm:spPr/>
    </dgm:pt>
    <dgm:pt modelId="{C0973BC2-1C1B-4904-98F8-197711076936}" type="pres">
      <dgm:prSet presAssocID="{71440E9C-D121-4F8A-AE39-BD489D4243E2}" presName="parentLin" presStyleCnt="0"/>
      <dgm:spPr/>
    </dgm:pt>
    <dgm:pt modelId="{80FDF332-96FB-40A7-82E8-FEAB9714F5F3}" type="pres">
      <dgm:prSet presAssocID="{71440E9C-D121-4F8A-AE39-BD489D4243E2}" presName="parentLeftMargin" presStyleLbl="node1" presStyleIdx="2" presStyleCnt="4"/>
      <dgm:spPr/>
    </dgm:pt>
    <dgm:pt modelId="{BE024944-179C-4DC0-92D6-A80AC2B09BE7}" type="pres">
      <dgm:prSet presAssocID="{71440E9C-D121-4F8A-AE39-BD489D4243E2}" presName="parentText" presStyleLbl="node1" presStyleIdx="3" presStyleCnt="4" custScaleX="136670" custScaleY="67184">
        <dgm:presLayoutVars>
          <dgm:chMax val="0"/>
          <dgm:bulletEnabled val="1"/>
        </dgm:presLayoutVars>
      </dgm:prSet>
      <dgm:spPr/>
    </dgm:pt>
    <dgm:pt modelId="{5B680F79-14CF-4D0F-8D84-1FE98CCA43D7}" type="pres">
      <dgm:prSet presAssocID="{71440E9C-D121-4F8A-AE39-BD489D4243E2}" presName="negativeSpace" presStyleCnt="0"/>
      <dgm:spPr/>
    </dgm:pt>
    <dgm:pt modelId="{7F7414E2-7589-415B-8138-65B588B718DB}" type="pres">
      <dgm:prSet presAssocID="{71440E9C-D121-4F8A-AE39-BD489D4243E2}" presName="childText" presStyleLbl="conFgAcc1" presStyleIdx="3" presStyleCnt="4">
        <dgm:presLayoutVars>
          <dgm:bulletEnabled val="1"/>
        </dgm:presLayoutVars>
      </dgm:prSet>
      <dgm:spPr/>
    </dgm:pt>
  </dgm:ptLst>
  <dgm:cxnLst>
    <dgm:cxn modelId="{5093DC0D-587D-4FA3-BE07-12A51FA4B338}" type="presOf" srcId="{71440E9C-D121-4F8A-AE39-BD489D4243E2}" destId="{80FDF332-96FB-40A7-82E8-FEAB9714F5F3}" srcOrd="0" destOrd="0" presId="urn:microsoft.com/office/officeart/2005/8/layout/list1"/>
    <dgm:cxn modelId="{49B6D80E-1E04-4AF3-B642-5C7C1764BF72}" type="presOf" srcId="{0D658FDC-D3D0-4456-A32D-D59B5E075A48}" destId="{615349F0-7E49-4B21-95BF-ADDAA9ABCAFC}" srcOrd="1" destOrd="0" presId="urn:microsoft.com/office/officeart/2005/8/layout/list1"/>
    <dgm:cxn modelId="{D144C425-2979-4B2A-81D2-0CFD296AE90D}" srcId="{AB373D87-50A0-4CA7-BC11-36F86B0DC93E}" destId="{A7151867-E99E-4A6D-A11B-D61B81D2C37F}" srcOrd="1" destOrd="0" parTransId="{38E4A431-B523-41A9-8088-53D9076E1DF7}" sibTransId="{A8791DFF-4D55-4013-A47C-0BB8035C89CC}"/>
    <dgm:cxn modelId="{06888F3D-493D-49E0-8F09-3D30973CF90B}" type="presOf" srcId="{A7151867-E99E-4A6D-A11B-D61B81D2C37F}" destId="{C791CBD2-11E6-47BC-B5BF-48F327F36EC9}" srcOrd="1" destOrd="0" presId="urn:microsoft.com/office/officeart/2005/8/layout/list1"/>
    <dgm:cxn modelId="{2CF0923D-F9C2-4353-93D9-DAF9B6B6B5E4}" srcId="{AB373D87-50A0-4CA7-BC11-36F86B0DC93E}" destId="{71440E9C-D121-4F8A-AE39-BD489D4243E2}" srcOrd="3" destOrd="0" parTransId="{697DBE4E-E3F1-466B-B89D-A2E3A4055218}" sibTransId="{21527B50-E22E-42DF-BEC4-17006AE80ADD}"/>
    <dgm:cxn modelId="{74D19E3D-A1D2-4168-9F0D-3596634F55CC}" type="presOf" srcId="{AB373D87-50A0-4CA7-BC11-36F86B0DC93E}" destId="{1107B736-678B-4B8A-BF90-FA00657A292D}" srcOrd="0" destOrd="0" presId="urn:microsoft.com/office/officeart/2005/8/layout/list1"/>
    <dgm:cxn modelId="{E1DE9969-C270-44EE-B197-9B4BC10A89BD}" type="presOf" srcId="{AB71DC9D-E1EB-40E1-AD29-0EEE5CF6C7CC}" destId="{32276463-99EE-4DA3-8968-AFD3BBE809FE}" srcOrd="1" destOrd="0" presId="urn:microsoft.com/office/officeart/2005/8/layout/list1"/>
    <dgm:cxn modelId="{027E7956-9ED6-461A-B8A3-D315C653AD63}" type="presOf" srcId="{A7151867-E99E-4A6D-A11B-D61B81D2C37F}" destId="{467A0BCE-BEE0-4422-9634-E502C215D7FD}" srcOrd="0" destOrd="0" presId="urn:microsoft.com/office/officeart/2005/8/layout/list1"/>
    <dgm:cxn modelId="{F5A24491-85A7-44E8-AF79-035466924158}" type="presOf" srcId="{AB71DC9D-E1EB-40E1-AD29-0EEE5CF6C7CC}" destId="{B2028C29-983C-4FA4-9FC7-708E465DA174}" srcOrd="0" destOrd="0" presId="urn:microsoft.com/office/officeart/2005/8/layout/list1"/>
    <dgm:cxn modelId="{ECA78E91-CB15-4EE1-873C-8AB5552863FA}" type="presOf" srcId="{0D658FDC-D3D0-4456-A32D-D59B5E075A48}" destId="{5C467549-E13D-4784-A547-85C7413B37E2}" srcOrd="0" destOrd="0" presId="urn:microsoft.com/office/officeart/2005/8/layout/list1"/>
    <dgm:cxn modelId="{50C5AFB4-C4DC-4DA0-AF9C-961F07B611DA}" srcId="{AB373D87-50A0-4CA7-BC11-36F86B0DC93E}" destId="{0D658FDC-D3D0-4456-A32D-D59B5E075A48}" srcOrd="2" destOrd="0" parTransId="{D4785A08-28EF-4551-9660-A78B72A6A8D4}" sibTransId="{F8837656-4DFA-46AE-A98F-0F5DD041819F}"/>
    <dgm:cxn modelId="{71C741BB-9B1C-45EA-BC11-359A8CA14388}" srcId="{AB373D87-50A0-4CA7-BC11-36F86B0DC93E}" destId="{AB71DC9D-E1EB-40E1-AD29-0EEE5CF6C7CC}" srcOrd="0" destOrd="0" parTransId="{B77844C3-BF7D-4A9A-9CCC-98DA00DDDF13}" sibTransId="{3A268B17-6695-4EE9-AEB3-EDF09A6F6307}"/>
    <dgm:cxn modelId="{75FF07D7-F7D3-4DD2-B5DD-7DF8267E5A1D}" type="presOf" srcId="{71440E9C-D121-4F8A-AE39-BD489D4243E2}" destId="{BE024944-179C-4DC0-92D6-A80AC2B09BE7}" srcOrd="1" destOrd="0" presId="urn:microsoft.com/office/officeart/2005/8/layout/list1"/>
    <dgm:cxn modelId="{67E45E39-3A17-4449-81AF-0A66413D8718}" type="presParOf" srcId="{1107B736-678B-4B8A-BF90-FA00657A292D}" destId="{7424C672-6002-4028-948A-D38C13A8FDD5}" srcOrd="0" destOrd="0" presId="urn:microsoft.com/office/officeart/2005/8/layout/list1"/>
    <dgm:cxn modelId="{2D3EA41C-C246-4A18-8527-6CD5FBF8EA9D}" type="presParOf" srcId="{7424C672-6002-4028-948A-D38C13A8FDD5}" destId="{B2028C29-983C-4FA4-9FC7-708E465DA174}" srcOrd="0" destOrd="0" presId="urn:microsoft.com/office/officeart/2005/8/layout/list1"/>
    <dgm:cxn modelId="{9DAE934F-99B1-40DA-9AB8-DAB8F969369F}" type="presParOf" srcId="{7424C672-6002-4028-948A-D38C13A8FDD5}" destId="{32276463-99EE-4DA3-8968-AFD3BBE809FE}" srcOrd="1" destOrd="0" presId="urn:microsoft.com/office/officeart/2005/8/layout/list1"/>
    <dgm:cxn modelId="{9DD7F863-35DE-40AD-A521-9CF27C5204F2}" type="presParOf" srcId="{1107B736-678B-4B8A-BF90-FA00657A292D}" destId="{394D4CF4-8CB3-4045-87F6-40AA46DF458F}" srcOrd="1" destOrd="0" presId="urn:microsoft.com/office/officeart/2005/8/layout/list1"/>
    <dgm:cxn modelId="{0D3F581B-6B24-4E84-BE0C-5AD6F96AC7D0}" type="presParOf" srcId="{1107B736-678B-4B8A-BF90-FA00657A292D}" destId="{76F93731-98C1-4063-BCCE-B5162DA13B44}" srcOrd="2" destOrd="0" presId="urn:microsoft.com/office/officeart/2005/8/layout/list1"/>
    <dgm:cxn modelId="{A766FFF0-86A5-4954-B131-8AF1A93D1B9E}" type="presParOf" srcId="{1107B736-678B-4B8A-BF90-FA00657A292D}" destId="{94AFA23C-BF49-4BA0-89D1-670ADF4D8A75}" srcOrd="3" destOrd="0" presId="urn:microsoft.com/office/officeart/2005/8/layout/list1"/>
    <dgm:cxn modelId="{A357806D-8F55-4E9A-BABE-DF35FB4F576E}" type="presParOf" srcId="{1107B736-678B-4B8A-BF90-FA00657A292D}" destId="{CF9EDB9B-B291-4A83-8677-F1AE758FCC84}" srcOrd="4" destOrd="0" presId="urn:microsoft.com/office/officeart/2005/8/layout/list1"/>
    <dgm:cxn modelId="{C0AEC735-5970-4D4C-A77D-50F5FB6A1470}" type="presParOf" srcId="{CF9EDB9B-B291-4A83-8677-F1AE758FCC84}" destId="{467A0BCE-BEE0-4422-9634-E502C215D7FD}" srcOrd="0" destOrd="0" presId="urn:microsoft.com/office/officeart/2005/8/layout/list1"/>
    <dgm:cxn modelId="{61CE01DA-5BE8-44CE-BD6F-ED15FF1E5ECC}" type="presParOf" srcId="{CF9EDB9B-B291-4A83-8677-F1AE758FCC84}" destId="{C791CBD2-11E6-47BC-B5BF-48F327F36EC9}" srcOrd="1" destOrd="0" presId="urn:microsoft.com/office/officeart/2005/8/layout/list1"/>
    <dgm:cxn modelId="{0D438F78-7777-427A-8F8E-3B14C6321587}" type="presParOf" srcId="{1107B736-678B-4B8A-BF90-FA00657A292D}" destId="{C40551A1-D24E-4B58-83E8-A1A421152853}" srcOrd="5" destOrd="0" presId="urn:microsoft.com/office/officeart/2005/8/layout/list1"/>
    <dgm:cxn modelId="{6C8E27BC-58D0-4845-A486-CEB0125B6D69}" type="presParOf" srcId="{1107B736-678B-4B8A-BF90-FA00657A292D}" destId="{BECFA5A5-9663-4429-A81F-887442EA5230}" srcOrd="6" destOrd="0" presId="urn:microsoft.com/office/officeart/2005/8/layout/list1"/>
    <dgm:cxn modelId="{6A115960-71F3-4994-AA93-A3BE8254AE25}" type="presParOf" srcId="{1107B736-678B-4B8A-BF90-FA00657A292D}" destId="{9D72FFEB-F443-449D-93EB-1F25BC4BD93D}" srcOrd="7" destOrd="0" presId="urn:microsoft.com/office/officeart/2005/8/layout/list1"/>
    <dgm:cxn modelId="{E818FD3D-AEC9-46D0-BC85-E27AFA41F182}" type="presParOf" srcId="{1107B736-678B-4B8A-BF90-FA00657A292D}" destId="{98BAA3C1-36F7-4423-AA1C-99E0BFD39744}" srcOrd="8" destOrd="0" presId="urn:microsoft.com/office/officeart/2005/8/layout/list1"/>
    <dgm:cxn modelId="{E3B60275-0FCC-4439-8098-10E42C8DE361}" type="presParOf" srcId="{98BAA3C1-36F7-4423-AA1C-99E0BFD39744}" destId="{5C467549-E13D-4784-A547-85C7413B37E2}" srcOrd="0" destOrd="0" presId="urn:microsoft.com/office/officeart/2005/8/layout/list1"/>
    <dgm:cxn modelId="{696374A7-4BA3-497F-B4E2-7ED1AB476679}" type="presParOf" srcId="{98BAA3C1-36F7-4423-AA1C-99E0BFD39744}" destId="{615349F0-7E49-4B21-95BF-ADDAA9ABCAFC}" srcOrd="1" destOrd="0" presId="urn:microsoft.com/office/officeart/2005/8/layout/list1"/>
    <dgm:cxn modelId="{84D61175-DC9E-480F-A69E-2642776B9900}" type="presParOf" srcId="{1107B736-678B-4B8A-BF90-FA00657A292D}" destId="{CA088F3A-5D76-4754-80B8-D71410C72EBB}" srcOrd="9" destOrd="0" presId="urn:microsoft.com/office/officeart/2005/8/layout/list1"/>
    <dgm:cxn modelId="{F0346D28-7FCB-4AAA-AED2-CBB85FF59171}" type="presParOf" srcId="{1107B736-678B-4B8A-BF90-FA00657A292D}" destId="{AE5EFD2F-05EC-4B33-840C-C490F983EFC5}" srcOrd="10" destOrd="0" presId="urn:microsoft.com/office/officeart/2005/8/layout/list1"/>
    <dgm:cxn modelId="{C7C164C7-7763-474D-B164-55C3ABF452AD}" type="presParOf" srcId="{1107B736-678B-4B8A-BF90-FA00657A292D}" destId="{484F5AB2-AEF1-4A0B-82E9-333FAF3DFF8E}" srcOrd="11" destOrd="0" presId="urn:microsoft.com/office/officeart/2005/8/layout/list1"/>
    <dgm:cxn modelId="{2F07B7DD-AE79-4338-8EDD-9F22751E9CDF}" type="presParOf" srcId="{1107B736-678B-4B8A-BF90-FA00657A292D}" destId="{C0973BC2-1C1B-4904-98F8-197711076936}" srcOrd="12" destOrd="0" presId="urn:microsoft.com/office/officeart/2005/8/layout/list1"/>
    <dgm:cxn modelId="{032C4326-8C18-403E-9B29-B81284ABC8E0}" type="presParOf" srcId="{C0973BC2-1C1B-4904-98F8-197711076936}" destId="{80FDF332-96FB-40A7-82E8-FEAB9714F5F3}" srcOrd="0" destOrd="0" presId="urn:microsoft.com/office/officeart/2005/8/layout/list1"/>
    <dgm:cxn modelId="{9C7A2C82-CFCC-4B73-AFE5-66D47595E1F5}" type="presParOf" srcId="{C0973BC2-1C1B-4904-98F8-197711076936}" destId="{BE024944-179C-4DC0-92D6-A80AC2B09BE7}" srcOrd="1" destOrd="0" presId="urn:microsoft.com/office/officeart/2005/8/layout/list1"/>
    <dgm:cxn modelId="{1C7499B2-DAF1-48E6-845A-8F95C1716D88}" type="presParOf" srcId="{1107B736-678B-4B8A-BF90-FA00657A292D}" destId="{5B680F79-14CF-4D0F-8D84-1FE98CCA43D7}" srcOrd="13" destOrd="0" presId="urn:microsoft.com/office/officeart/2005/8/layout/list1"/>
    <dgm:cxn modelId="{7CD1B906-EE10-49FB-B444-71AC397553CF}" type="presParOf" srcId="{1107B736-678B-4B8A-BF90-FA00657A292D}" destId="{7F7414E2-7589-415B-8138-65B588B718DB}" srcOrd="14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6EBEADC3-3251-4A44-B8B5-0A162FBD73ED}" type="doc">
      <dgm:prSet loTypeId="urn:microsoft.com/office/officeart/2005/8/layout/radial5" loCatId="cycle" qsTypeId="urn:microsoft.com/office/officeart/2005/8/quickstyle/3d1" qsCatId="3D" csTypeId="urn:microsoft.com/office/officeart/2005/8/colors/colorful4" csCatId="colorful" phldr="1"/>
      <dgm:spPr/>
      <dgm:t>
        <a:bodyPr/>
        <a:lstStyle/>
        <a:p>
          <a:endParaRPr lang="ru-RU"/>
        </a:p>
      </dgm:t>
    </dgm:pt>
    <dgm:pt modelId="{88B295F1-6767-4B71-906A-F8ADFFEF82E1}">
      <dgm:prSet phldrT="[Текст]"/>
      <dgm:spPr/>
      <dgm:t>
        <a:bodyPr/>
        <a:lstStyle/>
        <a:p>
          <a:r>
            <a: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Функции</a:t>
          </a:r>
        </a:p>
      </dgm:t>
    </dgm:pt>
    <dgm:pt modelId="{F0B0BED5-7014-4F3F-A14D-21F8824546DF}" type="parTrans" cxnId="{BEC9D549-A4AD-4035-BBED-0A1F214EE8E3}">
      <dgm:prSet/>
      <dgm:spPr/>
      <dgm:t>
        <a:bodyPr/>
        <a:lstStyle/>
        <a:p>
          <a:endParaRPr lang="ru-RU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AE4C434-53C6-4E44-907A-2921FDC209A0}" type="sibTrans" cxnId="{BEC9D549-A4AD-4035-BBED-0A1F214EE8E3}">
      <dgm:prSet/>
      <dgm:spPr/>
      <dgm:t>
        <a:bodyPr/>
        <a:lstStyle/>
        <a:p>
          <a:endParaRPr lang="ru-RU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9335CEC-6D44-4021-81D8-72B67E21A292}">
      <dgm:prSet phldrT="[Текст]"/>
      <dgm:spPr/>
      <dgm:t>
        <a:bodyPr/>
        <a:lstStyle/>
        <a:p>
          <a:r>
            <a: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Нормативная</a:t>
          </a:r>
        </a:p>
      </dgm:t>
    </dgm:pt>
    <dgm:pt modelId="{1BFD6206-5B51-4E8E-9ACC-A8BA4C956B2B}" type="parTrans" cxnId="{3FBFA09C-71CB-4DB6-B7C7-408B75561A5C}">
      <dgm:prSet/>
      <dgm:spPr/>
      <dgm:t>
        <a:bodyPr/>
        <a:lstStyle/>
        <a:p>
          <a:endParaRPr lang="ru-RU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84B83D7-850E-4EF2-BA62-5D35AACAF4B5}" type="sibTrans" cxnId="{3FBFA09C-71CB-4DB6-B7C7-408B75561A5C}">
      <dgm:prSet/>
      <dgm:spPr/>
      <dgm:t>
        <a:bodyPr/>
        <a:lstStyle/>
        <a:p>
          <a:endParaRPr lang="ru-RU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EC3DE11-17D1-464A-A17E-970844766B90}">
      <dgm:prSet phldrT="[Текст]"/>
      <dgm:spPr/>
      <dgm:t>
        <a:bodyPr/>
        <a:lstStyle/>
        <a:p>
          <a:r>
            <a: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Воспитывающая</a:t>
          </a:r>
        </a:p>
      </dgm:t>
    </dgm:pt>
    <dgm:pt modelId="{3A9A2C1A-A565-4F4A-9169-DE3F90ED0522}" type="parTrans" cxnId="{A9A03FB8-BBE0-40AB-A330-FC8318CEAA0A}">
      <dgm:prSet/>
      <dgm:spPr/>
      <dgm:t>
        <a:bodyPr/>
        <a:lstStyle/>
        <a:p>
          <a:endParaRPr lang="ru-RU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1847156-B706-4F6B-906E-18A1C6A23D9A}" type="sibTrans" cxnId="{A9A03FB8-BBE0-40AB-A330-FC8318CEAA0A}">
      <dgm:prSet/>
      <dgm:spPr/>
      <dgm:t>
        <a:bodyPr/>
        <a:lstStyle/>
        <a:p>
          <a:endParaRPr lang="ru-RU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F57310A-6256-4A64-902C-28FCF1EA75BE}">
      <dgm:prSet phldrT="[Текст]"/>
      <dgm:spPr/>
      <dgm:t>
        <a:bodyPr/>
        <a:lstStyle/>
        <a:p>
          <a:r>
            <a: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Ориентирующая</a:t>
          </a:r>
        </a:p>
      </dgm:t>
    </dgm:pt>
    <dgm:pt modelId="{17FE5BF0-5325-4969-BD83-CCB77710A444}" type="parTrans" cxnId="{7C4436A0-F630-4686-B705-3D89D0CF8BEF}">
      <dgm:prSet/>
      <dgm:spPr/>
      <dgm:t>
        <a:bodyPr/>
        <a:lstStyle/>
        <a:p>
          <a:endParaRPr lang="ru-RU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77BA652-F6C9-41DA-BE68-0792EFB21BA0}" type="sibTrans" cxnId="{7C4436A0-F630-4686-B705-3D89D0CF8BEF}">
      <dgm:prSet/>
      <dgm:spPr/>
      <dgm:t>
        <a:bodyPr/>
        <a:lstStyle/>
        <a:p>
          <a:endParaRPr lang="ru-RU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0EFA330-1029-40D8-8940-69FDB897A61D}">
      <dgm:prSet phldrT="[Текст]" custT="1"/>
      <dgm:spPr/>
      <dgm:t>
        <a:bodyPr/>
        <a:lstStyle/>
        <a:p>
          <a:r>
            <a:rPr lang="ru-RU" sz="1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Информационная</a:t>
          </a:r>
        </a:p>
      </dgm:t>
    </dgm:pt>
    <dgm:pt modelId="{FF9F356C-3C90-4357-BB8D-E7301B3094D7}" type="parTrans" cxnId="{9492F5B9-DC3D-45FD-850F-656CF751C040}">
      <dgm:prSet/>
      <dgm:spPr/>
      <dgm:t>
        <a:bodyPr/>
        <a:lstStyle/>
        <a:p>
          <a:endParaRPr lang="ru-RU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8DE8654-8D99-4867-B664-6B9DB185428F}" type="sibTrans" cxnId="{9492F5B9-DC3D-45FD-850F-656CF751C040}">
      <dgm:prSet/>
      <dgm:spPr/>
      <dgm:t>
        <a:bodyPr/>
        <a:lstStyle/>
        <a:p>
          <a:endParaRPr lang="ru-RU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72D7DAF-C62B-4E5B-A67F-3CF1B710E54D}">
      <dgm:prSet/>
      <dgm:spPr/>
      <dgm:t>
        <a:bodyPr/>
        <a:lstStyle/>
        <a:p>
          <a:r>
            <a: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Диагностическая</a:t>
          </a:r>
        </a:p>
      </dgm:t>
    </dgm:pt>
    <dgm:pt modelId="{1A7CCC03-5F18-4A29-AACD-9A68186727C7}" type="parTrans" cxnId="{1FA4291F-FC51-4BB9-8EF7-FAD9FA2B7E24}">
      <dgm:prSet/>
      <dgm:spPr/>
      <dgm:t>
        <a:bodyPr/>
        <a:lstStyle/>
        <a:p>
          <a:endParaRPr lang="ru-RU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CB667D8-D8F7-4FC3-825B-7A978B6E7C2E}" type="sibTrans" cxnId="{1FA4291F-FC51-4BB9-8EF7-FAD9FA2B7E24}">
      <dgm:prSet/>
      <dgm:spPr/>
      <dgm:t>
        <a:bodyPr/>
        <a:lstStyle/>
        <a:p>
          <a:endParaRPr lang="ru-RU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7EAEEF5-E25D-4BAD-ACEA-84E96101B99B}">
      <dgm:prSet/>
      <dgm:spPr/>
      <dgm:t>
        <a:bodyPr/>
        <a:lstStyle/>
        <a:p>
          <a:r>
            <a: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Обучающая</a:t>
          </a:r>
        </a:p>
      </dgm:t>
    </dgm:pt>
    <dgm:pt modelId="{14EAE73E-C88D-42C8-9B65-3673CE01E1DD}" type="parTrans" cxnId="{4CA5930D-769B-436B-A1F7-163E53F3ED0F}">
      <dgm:prSet/>
      <dgm:spPr/>
      <dgm:t>
        <a:bodyPr/>
        <a:lstStyle/>
        <a:p>
          <a:endParaRPr lang="ru-RU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87346A6-860B-4390-86E0-8C010E1E1338}" type="sibTrans" cxnId="{4CA5930D-769B-436B-A1F7-163E53F3ED0F}">
      <dgm:prSet/>
      <dgm:spPr/>
      <dgm:t>
        <a:bodyPr/>
        <a:lstStyle/>
        <a:p>
          <a:endParaRPr lang="ru-RU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27F8749-31A6-4D9E-9F21-2397C8D0C347}">
      <dgm:prSet/>
      <dgm:spPr/>
      <dgm:t>
        <a:bodyPr/>
        <a:lstStyle/>
        <a:p>
          <a:r>
            <a: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Организующая</a:t>
          </a:r>
        </a:p>
      </dgm:t>
    </dgm:pt>
    <dgm:pt modelId="{5BD6B017-D163-4CB7-B9B7-81948A8ABFA7}" type="parTrans" cxnId="{105B7F4B-6F34-4094-BDD0-EAD2F8FFE783}">
      <dgm:prSet/>
      <dgm:spPr/>
      <dgm:t>
        <a:bodyPr/>
        <a:lstStyle/>
        <a:p>
          <a:endParaRPr lang="ru-RU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7F7B076-9C84-4ACE-9893-75AFEF935584}" type="sibTrans" cxnId="{105B7F4B-6F34-4094-BDD0-EAD2F8FFE783}">
      <dgm:prSet/>
      <dgm:spPr/>
      <dgm:t>
        <a:bodyPr/>
        <a:lstStyle/>
        <a:p>
          <a:endParaRPr lang="ru-RU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81CC59D-A814-4A93-B0A2-4AAD220CD6FD}" type="pres">
      <dgm:prSet presAssocID="{6EBEADC3-3251-4A44-B8B5-0A162FBD73ED}" presName="Name0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98C8FFC6-E50F-48E3-B587-BDACF6FE4898}" type="pres">
      <dgm:prSet presAssocID="{88B295F1-6767-4B71-906A-F8ADFFEF82E1}" presName="centerShape" presStyleLbl="node0" presStyleIdx="0" presStyleCnt="1"/>
      <dgm:spPr/>
    </dgm:pt>
    <dgm:pt modelId="{EE72BF0E-BF3C-41A8-AE7B-4067D1ACBA71}" type="pres">
      <dgm:prSet presAssocID="{1BFD6206-5B51-4E8E-9ACC-A8BA4C956B2B}" presName="parTrans" presStyleLbl="sibTrans2D1" presStyleIdx="0" presStyleCnt="7"/>
      <dgm:spPr/>
    </dgm:pt>
    <dgm:pt modelId="{B7367723-090E-4B51-B434-D1B7A52D9642}" type="pres">
      <dgm:prSet presAssocID="{1BFD6206-5B51-4E8E-9ACC-A8BA4C956B2B}" presName="connectorText" presStyleLbl="sibTrans2D1" presStyleIdx="0" presStyleCnt="7"/>
      <dgm:spPr/>
    </dgm:pt>
    <dgm:pt modelId="{C151E998-89C5-46AE-9196-AE0C193457C7}" type="pres">
      <dgm:prSet presAssocID="{99335CEC-6D44-4021-81D8-72B67E21A292}" presName="node" presStyleLbl="node1" presStyleIdx="0" presStyleCnt="7" custScaleX="131087" custScaleY="71501">
        <dgm:presLayoutVars>
          <dgm:bulletEnabled val="1"/>
        </dgm:presLayoutVars>
      </dgm:prSet>
      <dgm:spPr/>
    </dgm:pt>
    <dgm:pt modelId="{CCC9BE40-4940-4639-B0C1-61D4C97AEA78}" type="pres">
      <dgm:prSet presAssocID="{1A7CCC03-5F18-4A29-AACD-9A68186727C7}" presName="parTrans" presStyleLbl="sibTrans2D1" presStyleIdx="1" presStyleCnt="7"/>
      <dgm:spPr/>
    </dgm:pt>
    <dgm:pt modelId="{CC89D0C1-41E7-4932-B58E-495F58BFE343}" type="pres">
      <dgm:prSet presAssocID="{1A7CCC03-5F18-4A29-AACD-9A68186727C7}" presName="connectorText" presStyleLbl="sibTrans2D1" presStyleIdx="1" presStyleCnt="7"/>
      <dgm:spPr/>
    </dgm:pt>
    <dgm:pt modelId="{C3234534-3E9C-486F-81F5-C2966E6FF88B}" type="pres">
      <dgm:prSet presAssocID="{672D7DAF-C62B-4E5B-A67F-3CF1B710E54D}" presName="node" presStyleLbl="node1" presStyleIdx="1" presStyleCnt="7" custScaleX="131087" custScaleY="71501">
        <dgm:presLayoutVars>
          <dgm:bulletEnabled val="1"/>
        </dgm:presLayoutVars>
      </dgm:prSet>
      <dgm:spPr/>
    </dgm:pt>
    <dgm:pt modelId="{1F4063CF-59D3-4E5B-B16F-2438E9773442}" type="pres">
      <dgm:prSet presAssocID="{14EAE73E-C88D-42C8-9B65-3673CE01E1DD}" presName="parTrans" presStyleLbl="sibTrans2D1" presStyleIdx="2" presStyleCnt="7"/>
      <dgm:spPr/>
    </dgm:pt>
    <dgm:pt modelId="{31D5F72C-583D-4022-8693-D25CCE084E01}" type="pres">
      <dgm:prSet presAssocID="{14EAE73E-C88D-42C8-9B65-3673CE01E1DD}" presName="connectorText" presStyleLbl="sibTrans2D1" presStyleIdx="2" presStyleCnt="7"/>
      <dgm:spPr/>
    </dgm:pt>
    <dgm:pt modelId="{A9FC3F27-74ED-4A83-B52D-CDFEECF6AE4E}" type="pres">
      <dgm:prSet presAssocID="{57EAEEF5-E25D-4BAD-ACEA-84E96101B99B}" presName="node" presStyleLbl="node1" presStyleIdx="2" presStyleCnt="7" custScaleX="131087" custScaleY="71501">
        <dgm:presLayoutVars>
          <dgm:bulletEnabled val="1"/>
        </dgm:presLayoutVars>
      </dgm:prSet>
      <dgm:spPr/>
    </dgm:pt>
    <dgm:pt modelId="{EF857F9F-26A1-4A49-878C-2A4371946F53}" type="pres">
      <dgm:prSet presAssocID="{5BD6B017-D163-4CB7-B9B7-81948A8ABFA7}" presName="parTrans" presStyleLbl="sibTrans2D1" presStyleIdx="3" presStyleCnt="7"/>
      <dgm:spPr/>
    </dgm:pt>
    <dgm:pt modelId="{6CC97509-E58C-49AA-8529-AB8C7166197C}" type="pres">
      <dgm:prSet presAssocID="{5BD6B017-D163-4CB7-B9B7-81948A8ABFA7}" presName="connectorText" presStyleLbl="sibTrans2D1" presStyleIdx="3" presStyleCnt="7"/>
      <dgm:spPr/>
    </dgm:pt>
    <dgm:pt modelId="{9FFC12E0-4D17-4CD3-BAE9-605CD8F40238}" type="pres">
      <dgm:prSet presAssocID="{427F8749-31A6-4D9E-9F21-2397C8D0C347}" presName="node" presStyleLbl="node1" presStyleIdx="3" presStyleCnt="7" custScaleX="131087" custScaleY="71501">
        <dgm:presLayoutVars>
          <dgm:bulletEnabled val="1"/>
        </dgm:presLayoutVars>
      </dgm:prSet>
      <dgm:spPr/>
    </dgm:pt>
    <dgm:pt modelId="{FFAB47C9-4FC8-4299-80F9-3D2536EE6436}" type="pres">
      <dgm:prSet presAssocID="{3A9A2C1A-A565-4F4A-9169-DE3F90ED0522}" presName="parTrans" presStyleLbl="sibTrans2D1" presStyleIdx="4" presStyleCnt="7"/>
      <dgm:spPr/>
    </dgm:pt>
    <dgm:pt modelId="{82A3DE31-2C9B-47A3-8DE9-42C7A628D4BB}" type="pres">
      <dgm:prSet presAssocID="{3A9A2C1A-A565-4F4A-9169-DE3F90ED0522}" presName="connectorText" presStyleLbl="sibTrans2D1" presStyleIdx="4" presStyleCnt="7"/>
      <dgm:spPr/>
    </dgm:pt>
    <dgm:pt modelId="{EE520DD8-816D-437C-8C02-9930EFFD6AD1}" type="pres">
      <dgm:prSet presAssocID="{5EC3DE11-17D1-464A-A17E-970844766B90}" presName="node" presStyleLbl="node1" presStyleIdx="4" presStyleCnt="7" custScaleX="131087" custScaleY="71501">
        <dgm:presLayoutVars>
          <dgm:bulletEnabled val="1"/>
        </dgm:presLayoutVars>
      </dgm:prSet>
      <dgm:spPr/>
    </dgm:pt>
    <dgm:pt modelId="{FFC92A96-71C6-4FD8-863F-3ABB635A848C}" type="pres">
      <dgm:prSet presAssocID="{17FE5BF0-5325-4969-BD83-CCB77710A444}" presName="parTrans" presStyleLbl="sibTrans2D1" presStyleIdx="5" presStyleCnt="7"/>
      <dgm:spPr/>
    </dgm:pt>
    <dgm:pt modelId="{326E07EA-B637-46E8-9546-66C97EF0B538}" type="pres">
      <dgm:prSet presAssocID="{17FE5BF0-5325-4969-BD83-CCB77710A444}" presName="connectorText" presStyleLbl="sibTrans2D1" presStyleIdx="5" presStyleCnt="7"/>
      <dgm:spPr/>
    </dgm:pt>
    <dgm:pt modelId="{19481B92-E287-415B-84D8-6A8BAC76A66E}" type="pres">
      <dgm:prSet presAssocID="{5F57310A-6256-4A64-902C-28FCF1EA75BE}" presName="node" presStyleLbl="node1" presStyleIdx="5" presStyleCnt="7" custScaleX="131087" custScaleY="71501">
        <dgm:presLayoutVars>
          <dgm:bulletEnabled val="1"/>
        </dgm:presLayoutVars>
      </dgm:prSet>
      <dgm:spPr/>
    </dgm:pt>
    <dgm:pt modelId="{416A099C-CCA8-4928-9DB3-9501564948B1}" type="pres">
      <dgm:prSet presAssocID="{FF9F356C-3C90-4357-BB8D-E7301B3094D7}" presName="parTrans" presStyleLbl="sibTrans2D1" presStyleIdx="6" presStyleCnt="7"/>
      <dgm:spPr/>
    </dgm:pt>
    <dgm:pt modelId="{FB76C65B-2BC7-4221-B8F5-AFF811C0FDA8}" type="pres">
      <dgm:prSet presAssocID="{FF9F356C-3C90-4357-BB8D-E7301B3094D7}" presName="connectorText" presStyleLbl="sibTrans2D1" presStyleIdx="6" presStyleCnt="7"/>
      <dgm:spPr/>
    </dgm:pt>
    <dgm:pt modelId="{55B955C7-941F-425F-AEBB-965132EB70B2}" type="pres">
      <dgm:prSet presAssocID="{10EFA330-1029-40D8-8940-69FDB897A61D}" presName="node" presStyleLbl="node1" presStyleIdx="6" presStyleCnt="7" custScaleX="131087" custScaleY="71501">
        <dgm:presLayoutVars>
          <dgm:bulletEnabled val="1"/>
        </dgm:presLayoutVars>
      </dgm:prSet>
      <dgm:spPr/>
    </dgm:pt>
  </dgm:ptLst>
  <dgm:cxnLst>
    <dgm:cxn modelId="{4CA5930D-769B-436B-A1F7-163E53F3ED0F}" srcId="{88B295F1-6767-4B71-906A-F8ADFFEF82E1}" destId="{57EAEEF5-E25D-4BAD-ACEA-84E96101B99B}" srcOrd="2" destOrd="0" parTransId="{14EAE73E-C88D-42C8-9B65-3673CE01E1DD}" sibTransId="{687346A6-860B-4390-86E0-8C010E1E1338}"/>
    <dgm:cxn modelId="{28043D11-D008-483B-A4B9-2B7F36FF17D6}" type="presOf" srcId="{57EAEEF5-E25D-4BAD-ACEA-84E96101B99B}" destId="{A9FC3F27-74ED-4A83-B52D-CDFEECF6AE4E}" srcOrd="0" destOrd="0" presId="urn:microsoft.com/office/officeart/2005/8/layout/radial5"/>
    <dgm:cxn modelId="{8BC0911E-52E5-4998-B1D0-015865ADF058}" type="presOf" srcId="{17FE5BF0-5325-4969-BD83-CCB77710A444}" destId="{FFC92A96-71C6-4FD8-863F-3ABB635A848C}" srcOrd="0" destOrd="0" presId="urn:microsoft.com/office/officeart/2005/8/layout/radial5"/>
    <dgm:cxn modelId="{1FA4291F-FC51-4BB9-8EF7-FAD9FA2B7E24}" srcId="{88B295F1-6767-4B71-906A-F8ADFFEF82E1}" destId="{672D7DAF-C62B-4E5B-A67F-3CF1B710E54D}" srcOrd="1" destOrd="0" parTransId="{1A7CCC03-5F18-4A29-AACD-9A68186727C7}" sibTransId="{0CB667D8-D8F7-4FC3-825B-7A978B6E7C2E}"/>
    <dgm:cxn modelId="{36BFD424-3EF7-438F-B1D2-C84D3CD2614C}" type="presOf" srcId="{427F8749-31A6-4D9E-9F21-2397C8D0C347}" destId="{9FFC12E0-4D17-4CD3-BAE9-605CD8F40238}" srcOrd="0" destOrd="0" presId="urn:microsoft.com/office/officeart/2005/8/layout/radial5"/>
    <dgm:cxn modelId="{533E7A38-7587-4338-ACC2-6C918C035943}" type="presOf" srcId="{1A7CCC03-5F18-4A29-AACD-9A68186727C7}" destId="{CC89D0C1-41E7-4932-B58E-495F58BFE343}" srcOrd="1" destOrd="0" presId="urn:microsoft.com/office/officeart/2005/8/layout/radial5"/>
    <dgm:cxn modelId="{30B1C33B-A816-4FEE-9E08-50C3DF6F9026}" type="presOf" srcId="{14EAE73E-C88D-42C8-9B65-3673CE01E1DD}" destId="{1F4063CF-59D3-4E5B-B16F-2438E9773442}" srcOrd="0" destOrd="0" presId="urn:microsoft.com/office/officeart/2005/8/layout/radial5"/>
    <dgm:cxn modelId="{184A7B40-C44F-4007-AAFF-A7D42BBB59DE}" type="presOf" srcId="{FF9F356C-3C90-4357-BB8D-E7301B3094D7}" destId="{416A099C-CCA8-4928-9DB3-9501564948B1}" srcOrd="0" destOrd="0" presId="urn:microsoft.com/office/officeart/2005/8/layout/radial5"/>
    <dgm:cxn modelId="{14FE1A5F-0DDE-4FA2-A9DE-30186E0AC0E4}" type="presOf" srcId="{88B295F1-6767-4B71-906A-F8ADFFEF82E1}" destId="{98C8FFC6-E50F-48E3-B587-BDACF6FE4898}" srcOrd="0" destOrd="0" presId="urn:microsoft.com/office/officeart/2005/8/layout/radial5"/>
    <dgm:cxn modelId="{E5E94149-4ED5-45FA-AE8B-D3E1A77E9D49}" type="presOf" srcId="{5EC3DE11-17D1-464A-A17E-970844766B90}" destId="{EE520DD8-816D-437C-8C02-9930EFFD6AD1}" srcOrd="0" destOrd="0" presId="urn:microsoft.com/office/officeart/2005/8/layout/radial5"/>
    <dgm:cxn modelId="{BEC9D549-A4AD-4035-BBED-0A1F214EE8E3}" srcId="{6EBEADC3-3251-4A44-B8B5-0A162FBD73ED}" destId="{88B295F1-6767-4B71-906A-F8ADFFEF82E1}" srcOrd="0" destOrd="0" parTransId="{F0B0BED5-7014-4F3F-A14D-21F8824546DF}" sibTransId="{EAE4C434-53C6-4E44-907A-2921FDC209A0}"/>
    <dgm:cxn modelId="{6550E749-7860-488F-960F-5EAAA9D8BB77}" type="presOf" srcId="{5BD6B017-D163-4CB7-B9B7-81948A8ABFA7}" destId="{6CC97509-E58C-49AA-8529-AB8C7166197C}" srcOrd="1" destOrd="0" presId="urn:microsoft.com/office/officeart/2005/8/layout/radial5"/>
    <dgm:cxn modelId="{9BDFCF4A-4995-4E2D-A8FE-D0F74FC822A9}" type="presOf" srcId="{3A9A2C1A-A565-4F4A-9169-DE3F90ED0522}" destId="{82A3DE31-2C9B-47A3-8DE9-42C7A628D4BB}" srcOrd="1" destOrd="0" presId="urn:microsoft.com/office/officeart/2005/8/layout/radial5"/>
    <dgm:cxn modelId="{105B7F4B-6F34-4094-BDD0-EAD2F8FFE783}" srcId="{88B295F1-6767-4B71-906A-F8ADFFEF82E1}" destId="{427F8749-31A6-4D9E-9F21-2397C8D0C347}" srcOrd="3" destOrd="0" parTransId="{5BD6B017-D163-4CB7-B9B7-81948A8ABFA7}" sibTransId="{E7F7B076-9C84-4ACE-9893-75AFEF935584}"/>
    <dgm:cxn modelId="{9AF71E6E-1DE9-490A-BFF6-3BCE2C3851BF}" type="presOf" srcId="{6EBEADC3-3251-4A44-B8B5-0A162FBD73ED}" destId="{581CC59D-A814-4A93-B0A2-4AAD220CD6FD}" srcOrd="0" destOrd="0" presId="urn:microsoft.com/office/officeart/2005/8/layout/radial5"/>
    <dgm:cxn modelId="{E57E7872-F8FD-45CE-BB48-0B71E0288DB4}" type="presOf" srcId="{14EAE73E-C88D-42C8-9B65-3673CE01E1DD}" destId="{31D5F72C-583D-4022-8693-D25CCE084E01}" srcOrd="1" destOrd="0" presId="urn:microsoft.com/office/officeart/2005/8/layout/radial5"/>
    <dgm:cxn modelId="{211C8F53-BBAD-4B90-9FCA-887CE235B193}" type="presOf" srcId="{672D7DAF-C62B-4E5B-A67F-3CF1B710E54D}" destId="{C3234534-3E9C-486F-81F5-C2966E6FF88B}" srcOrd="0" destOrd="0" presId="urn:microsoft.com/office/officeart/2005/8/layout/radial5"/>
    <dgm:cxn modelId="{BF9E1974-296E-43D2-8015-F54D7314A593}" type="presOf" srcId="{5F57310A-6256-4A64-902C-28FCF1EA75BE}" destId="{19481B92-E287-415B-84D8-6A8BAC76A66E}" srcOrd="0" destOrd="0" presId="urn:microsoft.com/office/officeart/2005/8/layout/radial5"/>
    <dgm:cxn modelId="{2AFEF47C-DB65-4CF0-AA54-E52D0DE232D4}" type="presOf" srcId="{1A7CCC03-5F18-4A29-AACD-9A68186727C7}" destId="{CCC9BE40-4940-4639-B0C1-61D4C97AEA78}" srcOrd="0" destOrd="0" presId="urn:microsoft.com/office/officeart/2005/8/layout/radial5"/>
    <dgm:cxn modelId="{3FBFA09C-71CB-4DB6-B7C7-408B75561A5C}" srcId="{88B295F1-6767-4B71-906A-F8ADFFEF82E1}" destId="{99335CEC-6D44-4021-81D8-72B67E21A292}" srcOrd="0" destOrd="0" parTransId="{1BFD6206-5B51-4E8E-9ACC-A8BA4C956B2B}" sibTransId="{D84B83D7-850E-4EF2-BA62-5D35AACAF4B5}"/>
    <dgm:cxn modelId="{7C4436A0-F630-4686-B705-3D89D0CF8BEF}" srcId="{88B295F1-6767-4B71-906A-F8ADFFEF82E1}" destId="{5F57310A-6256-4A64-902C-28FCF1EA75BE}" srcOrd="5" destOrd="0" parTransId="{17FE5BF0-5325-4969-BD83-CCB77710A444}" sibTransId="{077BA652-F6C9-41DA-BE68-0792EFB21BA0}"/>
    <dgm:cxn modelId="{ACCB7FA0-4D00-4066-9F48-CB627545B473}" type="presOf" srcId="{5BD6B017-D163-4CB7-B9B7-81948A8ABFA7}" destId="{EF857F9F-26A1-4A49-878C-2A4371946F53}" srcOrd="0" destOrd="0" presId="urn:microsoft.com/office/officeart/2005/8/layout/radial5"/>
    <dgm:cxn modelId="{A9A03FB8-BBE0-40AB-A330-FC8318CEAA0A}" srcId="{88B295F1-6767-4B71-906A-F8ADFFEF82E1}" destId="{5EC3DE11-17D1-464A-A17E-970844766B90}" srcOrd="4" destOrd="0" parTransId="{3A9A2C1A-A565-4F4A-9169-DE3F90ED0522}" sibTransId="{F1847156-B706-4F6B-906E-18A1C6A23D9A}"/>
    <dgm:cxn modelId="{9492F5B9-DC3D-45FD-850F-656CF751C040}" srcId="{88B295F1-6767-4B71-906A-F8ADFFEF82E1}" destId="{10EFA330-1029-40D8-8940-69FDB897A61D}" srcOrd="6" destOrd="0" parTransId="{FF9F356C-3C90-4357-BB8D-E7301B3094D7}" sibTransId="{78DE8654-8D99-4867-B664-6B9DB185428F}"/>
    <dgm:cxn modelId="{852EBFBD-AA58-4346-AB96-23B5D8BCA82E}" type="presOf" srcId="{10EFA330-1029-40D8-8940-69FDB897A61D}" destId="{55B955C7-941F-425F-AEBB-965132EB70B2}" srcOrd="0" destOrd="0" presId="urn:microsoft.com/office/officeart/2005/8/layout/radial5"/>
    <dgm:cxn modelId="{30CBD1D1-DAE8-4C8D-AAE4-9B53A9C3E606}" type="presOf" srcId="{17FE5BF0-5325-4969-BD83-CCB77710A444}" destId="{326E07EA-B637-46E8-9546-66C97EF0B538}" srcOrd="1" destOrd="0" presId="urn:microsoft.com/office/officeart/2005/8/layout/radial5"/>
    <dgm:cxn modelId="{E3623CDB-94AD-43BD-B9D6-673FDD4D1B11}" type="presOf" srcId="{1BFD6206-5B51-4E8E-9ACC-A8BA4C956B2B}" destId="{EE72BF0E-BF3C-41A8-AE7B-4067D1ACBA71}" srcOrd="0" destOrd="0" presId="urn:microsoft.com/office/officeart/2005/8/layout/radial5"/>
    <dgm:cxn modelId="{BDF1F6DB-52A9-4A53-9CC2-CD0298069EE8}" type="presOf" srcId="{99335CEC-6D44-4021-81D8-72B67E21A292}" destId="{C151E998-89C5-46AE-9196-AE0C193457C7}" srcOrd="0" destOrd="0" presId="urn:microsoft.com/office/officeart/2005/8/layout/radial5"/>
    <dgm:cxn modelId="{505D8FE0-2BE3-4DAF-822F-6C38E70F29F0}" type="presOf" srcId="{FF9F356C-3C90-4357-BB8D-E7301B3094D7}" destId="{FB76C65B-2BC7-4221-B8F5-AFF811C0FDA8}" srcOrd="1" destOrd="0" presId="urn:microsoft.com/office/officeart/2005/8/layout/radial5"/>
    <dgm:cxn modelId="{BBB76EE7-D3BF-4952-B65B-53ACA8EAB0F5}" type="presOf" srcId="{3A9A2C1A-A565-4F4A-9169-DE3F90ED0522}" destId="{FFAB47C9-4FC8-4299-80F9-3D2536EE6436}" srcOrd="0" destOrd="0" presId="urn:microsoft.com/office/officeart/2005/8/layout/radial5"/>
    <dgm:cxn modelId="{CCDDEBF5-8BEA-4CE4-93D4-7891A3F0E9D3}" type="presOf" srcId="{1BFD6206-5B51-4E8E-9ACC-A8BA4C956B2B}" destId="{B7367723-090E-4B51-B434-D1B7A52D9642}" srcOrd="1" destOrd="0" presId="urn:microsoft.com/office/officeart/2005/8/layout/radial5"/>
    <dgm:cxn modelId="{D6F13290-FB37-4CE2-95FA-4C578FD26F93}" type="presParOf" srcId="{581CC59D-A814-4A93-B0A2-4AAD220CD6FD}" destId="{98C8FFC6-E50F-48E3-B587-BDACF6FE4898}" srcOrd="0" destOrd="0" presId="urn:microsoft.com/office/officeart/2005/8/layout/radial5"/>
    <dgm:cxn modelId="{0F83ACFD-BCE6-4FEA-950F-A6D375484654}" type="presParOf" srcId="{581CC59D-A814-4A93-B0A2-4AAD220CD6FD}" destId="{EE72BF0E-BF3C-41A8-AE7B-4067D1ACBA71}" srcOrd="1" destOrd="0" presId="urn:microsoft.com/office/officeart/2005/8/layout/radial5"/>
    <dgm:cxn modelId="{153E1392-7A52-4983-A785-633D69C875D5}" type="presParOf" srcId="{EE72BF0E-BF3C-41A8-AE7B-4067D1ACBA71}" destId="{B7367723-090E-4B51-B434-D1B7A52D9642}" srcOrd="0" destOrd="0" presId="urn:microsoft.com/office/officeart/2005/8/layout/radial5"/>
    <dgm:cxn modelId="{7CC1137C-F390-41FA-9D55-02C279BFA4A4}" type="presParOf" srcId="{581CC59D-A814-4A93-B0A2-4AAD220CD6FD}" destId="{C151E998-89C5-46AE-9196-AE0C193457C7}" srcOrd="2" destOrd="0" presId="urn:microsoft.com/office/officeart/2005/8/layout/radial5"/>
    <dgm:cxn modelId="{3AABA1EF-F1DB-404E-AF86-70036CBB77E8}" type="presParOf" srcId="{581CC59D-A814-4A93-B0A2-4AAD220CD6FD}" destId="{CCC9BE40-4940-4639-B0C1-61D4C97AEA78}" srcOrd="3" destOrd="0" presId="urn:microsoft.com/office/officeart/2005/8/layout/radial5"/>
    <dgm:cxn modelId="{30D4C43E-946C-40B5-B18C-D20B05F848CB}" type="presParOf" srcId="{CCC9BE40-4940-4639-B0C1-61D4C97AEA78}" destId="{CC89D0C1-41E7-4932-B58E-495F58BFE343}" srcOrd="0" destOrd="0" presId="urn:microsoft.com/office/officeart/2005/8/layout/radial5"/>
    <dgm:cxn modelId="{30756AC9-3A33-4C12-8D03-4B2ECA64923D}" type="presParOf" srcId="{581CC59D-A814-4A93-B0A2-4AAD220CD6FD}" destId="{C3234534-3E9C-486F-81F5-C2966E6FF88B}" srcOrd="4" destOrd="0" presId="urn:microsoft.com/office/officeart/2005/8/layout/radial5"/>
    <dgm:cxn modelId="{6B4BE102-98FE-4204-973A-38D1E8BDF061}" type="presParOf" srcId="{581CC59D-A814-4A93-B0A2-4AAD220CD6FD}" destId="{1F4063CF-59D3-4E5B-B16F-2438E9773442}" srcOrd="5" destOrd="0" presId="urn:microsoft.com/office/officeart/2005/8/layout/radial5"/>
    <dgm:cxn modelId="{5A81EEC9-A573-4F27-8F1A-64216A61BFA3}" type="presParOf" srcId="{1F4063CF-59D3-4E5B-B16F-2438E9773442}" destId="{31D5F72C-583D-4022-8693-D25CCE084E01}" srcOrd="0" destOrd="0" presId="urn:microsoft.com/office/officeart/2005/8/layout/radial5"/>
    <dgm:cxn modelId="{93A25B2F-3181-47EF-BF39-69FE06794BE1}" type="presParOf" srcId="{581CC59D-A814-4A93-B0A2-4AAD220CD6FD}" destId="{A9FC3F27-74ED-4A83-B52D-CDFEECF6AE4E}" srcOrd="6" destOrd="0" presId="urn:microsoft.com/office/officeart/2005/8/layout/radial5"/>
    <dgm:cxn modelId="{E53A9CFD-C493-441B-ADF3-ACF27C6C2D58}" type="presParOf" srcId="{581CC59D-A814-4A93-B0A2-4AAD220CD6FD}" destId="{EF857F9F-26A1-4A49-878C-2A4371946F53}" srcOrd="7" destOrd="0" presId="urn:microsoft.com/office/officeart/2005/8/layout/radial5"/>
    <dgm:cxn modelId="{C64AC077-5E56-4635-B6E1-4587BFAFB9EB}" type="presParOf" srcId="{EF857F9F-26A1-4A49-878C-2A4371946F53}" destId="{6CC97509-E58C-49AA-8529-AB8C7166197C}" srcOrd="0" destOrd="0" presId="urn:microsoft.com/office/officeart/2005/8/layout/radial5"/>
    <dgm:cxn modelId="{995B629B-3533-4AF1-8557-46E78444BCA0}" type="presParOf" srcId="{581CC59D-A814-4A93-B0A2-4AAD220CD6FD}" destId="{9FFC12E0-4D17-4CD3-BAE9-605CD8F40238}" srcOrd="8" destOrd="0" presId="urn:microsoft.com/office/officeart/2005/8/layout/radial5"/>
    <dgm:cxn modelId="{D71C2948-BB65-4967-B454-21C40017AF1C}" type="presParOf" srcId="{581CC59D-A814-4A93-B0A2-4AAD220CD6FD}" destId="{FFAB47C9-4FC8-4299-80F9-3D2536EE6436}" srcOrd="9" destOrd="0" presId="urn:microsoft.com/office/officeart/2005/8/layout/radial5"/>
    <dgm:cxn modelId="{8CF9B989-432F-4D12-BA12-23893B425B14}" type="presParOf" srcId="{FFAB47C9-4FC8-4299-80F9-3D2536EE6436}" destId="{82A3DE31-2C9B-47A3-8DE9-42C7A628D4BB}" srcOrd="0" destOrd="0" presId="urn:microsoft.com/office/officeart/2005/8/layout/radial5"/>
    <dgm:cxn modelId="{2CB9F512-3734-4590-9EA5-51822CA7AD3D}" type="presParOf" srcId="{581CC59D-A814-4A93-B0A2-4AAD220CD6FD}" destId="{EE520DD8-816D-437C-8C02-9930EFFD6AD1}" srcOrd="10" destOrd="0" presId="urn:microsoft.com/office/officeart/2005/8/layout/radial5"/>
    <dgm:cxn modelId="{5D6C2943-92B1-4E18-B857-4F0D550BA723}" type="presParOf" srcId="{581CC59D-A814-4A93-B0A2-4AAD220CD6FD}" destId="{FFC92A96-71C6-4FD8-863F-3ABB635A848C}" srcOrd="11" destOrd="0" presId="urn:microsoft.com/office/officeart/2005/8/layout/radial5"/>
    <dgm:cxn modelId="{328BE7C9-C516-403D-B0F7-644B5E2B5DAC}" type="presParOf" srcId="{FFC92A96-71C6-4FD8-863F-3ABB635A848C}" destId="{326E07EA-B637-46E8-9546-66C97EF0B538}" srcOrd="0" destOrd="0" presId="urn:microsoft.com/office/officeart/2005/8/layout/radial5"/>
    <dgm:cxn modelId="{DF0288A2-A08F-43ED-AA75-C397857AD01B}" type="presParOf" srcId="{581CC59D-A814-4A93-B0A2-4AAD220CD6FD}" destId="{19481B92-E287-415B-84D8-6A8BAC76A66E}" srcOrd="12" destOrd="0" presId="urn:microsoft.com/office/officeart/2005/8/layout/radial5"/>
    <dgm:cxn modelId="{850C444A-9B77-4DE8-A654-11B8B760362B}" type="presParOf" srcId="{581CC59D-A814-4A93-B0A2-4AAD220CD6FD}" destId="{416A099C-CCA8-4928-9DB3-9501564948B1}" srcOrd="13" destOrd="0" presId="urn:microsoft.com/office/officeart/2005/8/layout/radial5"/>
    <dgm:cxn modelId="{C642870D-B92F-4D68-B168-1F6B2CB10964}" type="presParOf" srcId="{416A099C-CCA8-4928-9DB3-9501564948B1}" destId="{FB76C65B-2BC7-4221-B8F5-AFF811C0FDA8}" srcOrd="0" destOrd="0" presId="urn:microsoft.com/office/officeart/2005/8/layout/radial5"/>
    <dgm:cxn modelId="{8ECE2082-7295-4A3D-A508-F45AFB6B3BA5}" type="presParOf" srcId="{581CC59D-A814-4A93-B0A2-4AAD220CD6FD}" destId="{55B955C7-941F-425F-AEBB-965132EB70B2}" srcOrd="14" destOrd="0" presId="urn:microsoft.com/office/officeart/2005/8/layout/radial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1AC3B7D-64ED-46A7-B6C5-B4E1A58468C4}">
      <dsp:nvSpPr>
        <dsp:cNvPr id="0" name=""/>
        <dsp:cNvSpPr/>
      </dsp:nvSpPr>
      <dsp:spPr>
        <a:xfrm rot="5400000">
          <a:off x="-180248" y="183431"/>
          <a:ext cx="1201653" cy="841157"/>
        </a:xfrm>
        <a:prstGeom prst="chevron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875" tIns="15875" rIns="15875" bIns="15875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5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</a:p>
      </dsp:txBody>
      <dsp:txXfrm rot="-5400000">
        <a:off x="1" y="423762"/>
        <a:ext cx="841157" cy="360496"/>
      </dsp:txXfrm>
    </dsp:sp>
    <dsp:sp modelId="{508F3D70-EA08-4667-8115-142BA68CBCD4}">
      <dsp:nvSpPr>
        <dsp:cNvPr id="0" name=""/>
        <dsp:cNvSpPr/>
      </dsp:nvSpPr>
      <dsp:spPr>
        <a:xfrm rot="5400000">
          <a:off x="5058219" y="-4213878"/>
          <a:ext cx="781074" cy="9215198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0" tIns="15875" rIns="15875" bIns="15875" numCol="1" spcCol="1270" anchor="ctr" anchorCtr="0">
          <a:noAutofit/>
        </a:bodyPr>
        <a:lstStyle/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25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Государственный общеобязательный стандарт образования;</a:t>
          </a:r>
        </a:p>
      </dsp:txBody>
      <dsp:txXfrm rot="-5400000">
        <a:off x="841158" y="41312"/>
        <a:ext cx="9177069" cy="704816"/>
      </dsp:txXfrm>
    </dsp:sp>
    <dsp:sp modelId="{E44A34F7-7CC0-468C-AACF-D4FBF5815D2F}">
      <dsp:nvSpPr>
        <dsp:cNvPr id="0" name=""/>
        <dsp:cNvSpPr/>
      </dsp:nvSpPr>
      <dsp:spPr>
        <a:xfrm rot="5400000">
          <a:off x="-180248" y="1237824"/>
          <a:ext cx="1201653" cy="841157"/>
        </a:xfrm>
        <a:prstGeom prst="chevron">
          <a:avLst/>
        </a:prstGeom>
        <a:solidFill>
          <a:schemeClr val="accent4">
            <a:hueOff val="-728438"/>
            <a:satOff val="-875"/>
            <a:lumOff val="-1046"/>
            <a:alphaOff val="0"/>
          </a:schemeClr>
        </a:solidFill>
        <a:ln w="15875" cap="flat" cmpd="sng" algn="ctr">
          <a:solidFill>
            <a:schemeClr val="accent4">
              <a:hueOff val="-728438"/>
              <a:satOff val="-875"/>
              <a:lumOff val="-1046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875" tIns="15875" rIns="15875" bIns="15875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5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</a:p>
      </dsp:txBody>
      <dsp:txXfrm rot="-5400000">
        <a:off x="1" y="1478155"/>
        <a:ext cx="841157" cy="360496"/>
      </dsp:txXfrm>
    </dsp:sp>
    <dsp:sp modelId="{ADC6A358-3122-4BAC-A59E-D33FE5ACD8DF}">
      <dsp:nvSpPr>
        <dsp:cNvPr id="0" name=""/>
        <dsp:cNvSpPr/>
      </dsp:nvSpPr>
      <dsp:spPr>
        <a:xfrm rot="5400000">
          <a:off x="5058219" y="-3159485"/>
          <a:ext cx="781074" cy="9215198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4">
              <a:hueOff val="-728438"/>
              <a:satOff val="-875"/>
              <a:lumOff val="-1046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0" tIns="15875" rIns="15875" bIns="15875" numCol="1" spcCol="1270" anchor="ctr" anchorCtr="0">
          <a:noAutofit/>
        </a:bodyPr>
        <a:lstStyle/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25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Учебная программа;	</a:t>
          </a:r>
        </a:p>
      </dsp:txBody>
      <dsp:txXfrm rot="-5400000">
        <a:off x="841158" y="1095705"/>
        <a:ext cx="9177069" cy="704816"/>
      </dsp:txXfrm>
    </dsp:sp>
    <dsp:sp modelId="{ADC2367C-C90F-4561-8FB6-94AE9A551225}">
      <dsp:nvSpPr>
        <dsp:cNvPr id="0" name=""/>
        <dsp:cNvSpPr/>
      </dsp:nvSpPr>
      <dsp:spPr>
        <a:xfrm rot="5400000">
          <a:off x="-180248" y="2292218"/>
          <a:ext cx="1201653" cy="841157"/>
        </a:xfrm>
        <a:prstGeom prst="chevron">
          <a:avLst/>
        </a:prstGeom>
        <a:solidFill>
          <a:schemeClr val="accent4">
            <a:hueOff val="-1456876"/>
            <a:satOff val="-1750"/>
            <a:lumOff val="-2092"/>
            <a:alphaOff val="0"/>
          </a:schemeClr>
        </a:solidFill>
        <a:ln w="15875" cap="flat" cmpd="sng" algn="ctr">
          <a:solidFill>
            <a:schemeClr val="accent4">
              <a:hueOff val="-1456876"/>
              <a:satOff val="-1750"/>
              <a:lumOff val="-2092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875" tIns="15875" rIns="15875" bIns="15875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5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</a:p>
      </dsp:txBody>
      <dsp:txXfrm rot="-5400000">
        <a:off x="1" y="2532549"/>
        <a:ext cx="841157" cy="360496"/>
      </dsp:txXfrm>
    </dsp:sp>
    <dsp:sp modelId="{3061340B-1CE9-4B68-83D7-4ACE1B83DD8B}">
      <dsp:nvSpPr>
        <dsp:cNvPr id="0" name=""/>
        <dsp:cNvSpPr/>
      </dsp:nvSpPr>
      <dsp:spPr>
        <a:xfrm rot="5400000">
          <a:off x="5058219" y="-2105091"/>
          <a:ext cx="781074" cy="9215198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4">
              <a:hueOff val="-1456876"/>
              <a:satOff val="-1750"/>
              <a:lumOff val="-2092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0" tIns="15875" rIns="15875" bIns="15875" numCol="1" spcCol="1270" anchor="ctr" anchorCtr="0">
          <a:noAutofit/>
        </a:bodyPr>
        <a:lstStyle/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25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Учебный план;</a:t>
          </a:r>
        </a:p>
      </dsp:txBody>
      <dsp:txXfrm rot="-5400000">
        <a:off x="841158" y="2150099"/>
        <a:ext cx="9177069" cy="704816"/>
      </dsp:txXfrm>
    </dsp:sp>
    <dsp:sp modelId="{4D6B7831-D0E1-4CCE-A364-3D03030C7886}">
      <dsp:nvSpPr>
        <dsp:cNvPr id="0" name=""/>
        <dsp:cNvSpPr/>
      </dsp:nvSpPr>
      <dsp:spPr>
        <a:xfrm rot="5400000">
          <a:off x="-180248" y="3346612"/>
          <a:ext cx="1201653" cy="841157"/>
        </a:xfrm>
        <a:prstGeom prst="chevron">
          <a:avLst/>
        </a:prstGeom>
        <a:solidFill>
          <a:schemeClr val="accent4">
            <a:hueOff val="-2185313"/>
            <a:satOff val="-2625"/>
            <a:lumOff val="-3138"/>
            <a:alphaOff val="0"/>
          </a:schemeClr>
        </a:solidFill>
        <a:ln w="15875" cap="flat" cmpd="sng" algn="ctr">
          <a:solidFill>
            <a:schemeClr val="accent4">
              <a:hueOff val="-2185313"/>
              <a:satOff val="-2625"/>
              <a:lumOff val="-3138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875" tIns="15875" rIns="15875" bIns="15875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25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-5400000">
        <a:off x="1" y="3586943"/>
        <a:ext cx="841157" cy="360496"/>
      </dsp:txXfrm>
    </dsp:sp>
    <dsp:sp modelId="{968DFD35-0C0E-4D21-B9AD-500A209E9C6C}">
      <dsp:nvSpPr>
        <dsp:cNvPr id="0" name=""/>
        <dsp:cNvSpPr/>
      </dsp:nvSpPr>
      <dsp:spPr>
        <a:xfrm rot="5400000">
          <a:off x="5058219" y="-1050697"/>
          <a:ext cx="781074" cy="9215198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4">
              <a:hueOff val="-2185313"/>
              <a:satOff val="-2625"/>
              <a:lumOff val="-3138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0" tIns="15875" rIns="15875" bIns="15875" numCol="1" spcCol="1270" anchor="ctr" anchorCtr="0">
          <a:noAutofit/>
        </a:bodyPr>
        <a:lstStyle/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25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Руководство по </a:t>
          </a:r>
          <a:r>
            <a:rPr lang="ru-RU" sz="25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критериальному</a:t>
          </a:r>
          <a:r>
            <a:rPr lang="ru-RU" sz="25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оцениванию для учителей начальной школы;</a:t>
          </a:r>
        </a:p>
      </dsp:txBody>
      <dsp:txXfrm rot="-5400000">
        <a:off x="841158" y="3204493"/>
        <a:ext cx="9177069" cy="70481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1AC3B7D-64ED-46A7-B6C5-B4E1A58468C4}">
      <dsp:nvSpPr>
        <dsp:cNvPr id="0" name=""/>
        <dsp:cNvSpPr/>
      </dsp:nvSpPr>
      <dsp:spPr>
        <a:xfrm rot="5400000">
          <a:off x="-229164" y="233844"/>
          <a:ext cx="1527760" cy="1069432"/>
        </a:xfrm>
        <a:prstGeom prst="chevron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685" tIns="19685" rIns="19685" bIns="19685" numCol="1" spcCol="1270" anchor="ctr" anchorCtr="0">
          <a:noAutofit/>
        </a:bodyPr>
        <a:lstStyle/>
        <a:p>
          <a:pPr marL="0" lvl="0" indent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31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</a:p>
      </dsp:txBody>
      <dsp:txXfrm rot="-5400000">
        <a:off x="0" y="539396"/>
        <a:ext cx="1069432" cy="458328"/>
      </dsp:txXfrm>
    </dsp:sp>
    <dsp:sp modelId="{508F3D70-EA08-4667-8115-142BA68CBCD4}">
      <dsp:nvSpPr>
        <dsp:cNvPr id="0" name=""/>
        <dsp:cNvSpPr/>
      </dsp:nvSpPr>
      <dsp:spPr>
        <a:xfrm rot="5400000">
          <a:off x="5097641" y="-4023528"/>
          <a:ext cx="993044" cy="9049461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6464" tIns="13970" rIns="13970" bIns="13970" numCol="1" spcCol="1270" anchor="ctr" anchorCtr="0">
          <a:noAutofit/>
        </a:bodyPr>
        <a:lstStyle/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22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Руководство по </a:t>
          </a:r>
          <a:r>
            <a:rPr lang="ru-RU" sz="22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критериальному</a:t>
          </a:r>
          <a:r>
            <a:rPr lang="ru-RU" sz="22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оцениванию для региональных и школьных координаторов;</a:t>
          </a:r>
        </a:p>
      </dsp:txBody>
      <dsp:txXfrm rot="-5400000">
        <a:off x="1069433" y="53156"/>
        <a:ext cx="9000985" cy="896092"/>
      </dsp:txXfrm>
    </dsp:sp>
    <dsp:sp modelId="{E44A34F7-7CC0-468C-AACF-D4FBF5815D2F}">
      <dsp:nvSpPr>
        <dsp:cNvPr id="0" name=""/>
        <dsp:cNvSpPr/>
      </dsp:nvSpPr>
      <dsp:spPr>
        <a:xfrm rot="5400000">
          <a:off x="-229164" y="1617745"/>
          <a:ext cx="1527760" cy="1069432"/>
        </a:xfrm>
        <a:prstGeom prst="chevron">
          <a:avLst/>
        </a:prstGeom>
        <a:solidFill>
          <a:schemeClr val="accent4">
            <a:hueOff val="-728438"/>
            <a:satOff val="-875"/>
            <a:lumOff val="-1046"/>
            <a:alphaOff val="0"/>
          </a:schemeClr>
        </a:solidFill>
        <a:ln w="15875" cap="flat" cmpd="sng" algn="ctr">
          <a:solidFill>
            <a:schemeClr val="accent4">
              <a:hueOff val="-728438"/>
              <a:satOff val="-875"/>
              <a:lumOff val="-1046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685" tIns="19685" rIns="19685" bIns="19685" numCol="1" spcCol="1270" anchor="ctr" anchorCtr="0">
          <a:noAutofit/>
        </a:bodyPr>
        <a:lstStyle/>
        <a:p>
          <a:pPr marL="0" lvl="0" indent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31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</a:p>
      </dsp:txBody>
      <dsp:txXfrm rot="-5400000">
        <a:off x="0" y="1923297"/>
        <a:ext cx="1069432" cy="458328"/>
      </dsp:txXfrm>
    </dsp:sp>
    <dsp:sp modelId="{ADC6A358-3122-4BAC-A59E-D33FE5ACD8DF}">
      <dsp:nvSpPr>
        <dsp:cNvPr id="0" name=""/>
        <dsp:cNvSpPr/>
      </dsp:nvSpPr>
      <dsp:spPr>
        <a:xfrm rot="5400000">
          <a:off x="5097641" y="-2639627"/>
          <a:ext cx="993044" cy="9049461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4">
              <a:hueOff val="-728438"/>
              <a:satOff val="-875"/>
              <a:lumOff val="-1046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6464" tIns="13970" rIns="13970" bIns="13970" numCol="1" spcCol="1270" anchor="ctr" anchorCtr="0">
          <a:noAutofit/>
        </a:bodyPr>
        <a:lstStyle/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22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Руководство по </a:t>
          </a:r>
          <a:r>
            <a:rPr lang="ru-RU" sz="22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критериальному</a:t>
          </a:r>
          <a:r>
            <a:rPr lang="ru-RU" sz="22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оцениванию для учителей основной и общей средней школ;						</a:t>
          </a:r>
        </a:p>
      </dsp:txBody>
      <dsp:txXfrm rot="-5400000">
        <a:off x="1069433" y="1437057"/>
        <a:ext cx="9000985" cy="896092"/>
      </dsp:txXfrm>
    </dsp:sp>
    <dsp:sp modelId="{ADC2367C-C90F-4561-8FB6-94AE9A551225}">
      <dsp:nvSpPr>
        <dsp:cNvPr id="0" name=""/>
        <dsp:cNvSpPr/>
      </dsp:nvSpPr>
      <dsp:spPr>
        <a:xfrm rot="5400000">
          <a:off x="-229164" y="3001646"/>
          <a:ext cx="1527760" cy="1069432"/>
        </a:xfrm>
        <a:prstGeom prst="chevron">
          <a:avLst/>
        </a:prstGeom>
        <a:solidFill>
          <a:schemeClr val="accent4">
            <a:hueOff val="-1456876"/>
            <a:satOff val="-1750"/>
            <a:lumOff val="-2092"/>
            <a:alphaOff val="0"/>
          </a:schemeClr>
        </a:solidFill>
        <a:ln w="15875" cap="flat" cmpd="sng" algn="ctr">
          <a:solidFill>
            <a:schemeClr val="accent4">
              <a:hueOff val="-1456876"/>
              <a:satOff val="-1750"/>
              <a:lumOff val="-2092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685" tIns="19685" rIns="19685" bIns="19685" numCol="1" spcCol="1270" anchor="ctr" anchorCtr="0">
          <a:noAutofit/>
        </a:bodyPr>
        <a:lstStyle/>
        <a:p>
          <a:pPr marL="0" lvl="0" indent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31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</a:p>
      </dsp:txBody>
      <dsp:txXfrm rot="-5400000">
        <a:off x="0" y="3307198"/>
        <a:ext cx="1069432" cy="458328"/>
      </dsp:txXfrm>
    </dsp:sp>
    <dsp:sp modelId="{3061340B-1CE9-4B68-83D7-4ACE1B83DD8B}">
      <dsp:nvSpPr>
        <dsp:cNvPr id="0" name=""/>
        <dsp:cNvSpPr/>
      </dsp:nvSpPr>
      <dsp:spPr>
        <a:xfrm rot="5400000">
          <a:off x="5097641" y="-1255726"/>
          <a:ext cx="993044" cy="9049461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4">
              <a:hueOff val="-1456876"/>
              <a:satOff val="-1750"/>
              <a:lumOff val="-2092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6464" tIns="13970" rIns="13970" bIns="13970" numCol="1" spcCol="1270" anchor="ctr" anchorCtr="0">
          <a:noAutofit/>
        </a:bodyPr>
        <a:lstStyle/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22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Сборники заданий по </a:t>
          </a:r>
          <a:r>
            <a:rPr lang="ru-RU" sz="22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формативному</a:t>
          </a:r>
          <a:r>
            <a:rPr lang="ru-RU" sz="22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оцениванию;</a:t>
          </a:r>
        </a:p>
      </dsp:txBody>
      <dsp:txXfrm rot="-5400000">
        <a:off x="1069433" y="2820958"/>
        <a:ext cx="9000985" cy="896092"/>
      </dsp:txXfrm>
    </dsp:sp>
    <dsp:sp modelId="{4D6B7831-D0E1-4CCE-A364-3D03030C7886}">
      <dsp:nvSpPr>
        <dsp:cNvPr id="0" name=""/>
        <dsp:cNvSpPr/>
      </dsp:nvSpPr>
      <dsp:spPr>
        <a:xfrm rot="5400000">
          <a:off x="-229164" y="4385547"/>
          <a:ext cx="1527760" cy="1069432"/>
        </a:xfrm>
        <a:prstGeom prst="chevron">
          <a:avLst/>
        </a:prstGeom>
        <a:solidFill>
          <a:schemeClr val="accent4">
            <a:hueOff val="-2185313"/>
            <a:satOff val="-2625"/>
            <a:lumOff val="-3138"/>
            <a:alphaOff val="0"/>
          </a:schemeClr>
        </a:solidFill>
        <a:ln w="15875" cap="flat" cmpd="sng" algn="ctr">
          <a:solidFill>
            <a:schemeClr val="accent4">
              <a:hueOff val="-2185313"/>
              <a:satOff val="-2625"/>
              <a:lumOff val="-3138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685" tIns="19685" rIns="19685" bIns="19685" numCol="1" spcCol="1270" anchor="ctr" anchorCtr="0">
          <a:noAutofit/>
        </a:bodyPr>
        <a:lstStyle/>
        <a:p>
          <a:pPr marL="0" lvl="0" indent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31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-5400000">
        <a:off x="0" y="4691099"/>
        <a:ext cx="1069432" cy="458328"/>
      </dsp:txXfrm>
    </dsp:sp>
    <dsp:sp modelId="{968DFD35-0C0E-4D21-B9AD-500A209E9C6C}">
      <dsp:nvSpPr>
        <dsp:cNvPr id="0" name=""/>
        <dsp:cNvSpPr/>
      </dsp:nvSpPr>
      <dsp:spPr>
        <a:xfrm rot="5400000">
          <a:off x="5097641" y="128174"/>
          <a:ext cx="993044" cy="9049461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4">
              <a:hueOff val="-2185313"/>
              <a:satOff val="-2625"/>
              <a:lumOff val="-3138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6464" tIns="13970" rIns="13970" bIns="13970" numCol="1" spcCol="1270" anchor="ctr" anchorCtr="0">
          <a:noAutofit/>
        </a:bodyPr>
        <a:lstStyle/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22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Методические рекомендации по </a:t>
          </a:r>
          <a:r>
            <a:rPr lang="ru-RU" sz="22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суммативному</a:t>
          </a:r>
          <a:r>
            <a:rPr lang="ru-RU" sz="22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оцениванию;</a:t>
          </a:r>
        </a:p>
      </dsp:txBody>
      <dsp:txXfrm rot="-5400000">
        <a:off x="1069433" y="4204858"/>
        <a:ext cx="9000985" cy="896092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C70A107-670D-4163-9636-F5421A83AC40}">
      <dsp:nvSpPr>
        <dsp:cNvPr id="0" name=""/>
        <dsp:cNvSpPr/>
      </dsp:nvSpPr>
      <dsp:spPr>
        <a:xfrm rot="10800000">
          <a:off x="265557" y="3948"/>
          <a:ext cx="10515576" cy="945036"/>
        </a:xfrm>
        <a:prstGeom prst="homePlate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98000"/>
                <a:satMod val="110000"/>
                <a:lumMod val="104000"/>
              </a:schemeClr>
            </a:gs>
            <a:gs pos="69000">
              <a:schemeClr val="accent4">
                <a:hueOff val="0"/>
                <a:satOff val="0"/>
                <a:lumOff val="0"/>
                <a:alphaOff val="0"/>
                <a:shade val="88000"/>
                <a:satMod val="130000"/>
                <a:lumMod val="92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78000"/>
                <a:satMod val="130000"/>
                <a:lumMod val="92000"/>
              </a:schemeClr>
            </a:gs>
          </a:gsLst>
          <a:lin ang="5400000" scaled="0"/>
        </a:gradFill>
        <a:ln>
          <a:noFill/>
        </a:ln>
        <a:effectLst>
          <a:outerShdw blurRad="50800" dist="50800" dir="5400000" sx="96000" sy="96000" rotWithShape="0">
            <a:srgbClr val="000000">
              <a:alpha val="48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1080000"/>
          </a:lightRig>
        </a:scene3d>
        <a:sp3d>
          <a:bevelT w="38100" h="12700" prst="softRound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16735" tIns="91440" rIns="170688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400" b="1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Основывается на единстве обучения и оценивания</a:t>
          </a:r>
        </a:p>
      </dsp:txBody>
      <dsp:txXfrm rot="10800000">
        <a:off x="501816" y="3948"/>
        <a:ext cx="10279317" cy="945036"/>
      </dsp:txXfrm>
    </dsp:sp>
    <dsp:sp modelId="{F0291B1E-A0E1-4DFE-83FD-9AD41CBEC934}">
      <dsp:nvSpPr>
        <dsp:cNvPr id="0" name=""/>
        <dsp:cNvSpPr/>
      </dsp:nvSpPr>
      <dsp:spPr>
        <a:xfrm>
          <a:off x="36946" y="27394"/>
          <a:ext cx="945036" cy="945036"/>
        </a:xfrm>
        <a:prstGeom prst="ellipse">
          <a:avLst/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>
          <a:noFill/>
        </a:ln>
        <a:effectLst>
          <a:outerShdw blurRad="50800" dist="50800" dir="5400000" sx="96000" sy="96000" rotWithShape="0">
            <a:srgbClr val="000000">
              <a:alpha val="48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1080000"/>
          </a:lightRig>
        </a:scene3d>
        <a:sp3d>
          <a:bevelT w="38100" h="127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FE585789-E32D-47E3-BEF5-C866617C4EFB}">
      <dsp:nvSpPr>
        <dsp:cNvPr id="0" name=""/>
        <dsp:cNvSpPr/>
      </dsp:nvSpPr>
      <dsp:spPr>
        <a:xfrm rot="10800000">
          <a:off x="265557" y="1231085"/>
          <a:ext cx="10515576" cy="945036"/>
        </a:xfrm>
        <a:prstGeom prst="homePlate">
          <a:avLst/>
        </a:prstGeom>
        <a:gradFill rotWithShape="0">
          <a:gsLst>
            <a:gs pos="0">
              <a:schemeClr val="accent4">
                <a:hueOff val="-728438"/>
                <a:satOff val="-875"/>
                <a:lumOff val="-1046"/>
                <a:alphaOff val="0"/>
                <a:tint val="98000"/>
                <a:satMod val="110000"/>
                <a:lumMod val="104000"/>
              </a:schemeClr>
            </a:gs>
            <a:gs pos="69000">
              <a:schemeClr val="accent4">
                <a:hueOff val="-728438"/>
                <a:satOff val="-875"/>
                <a:lumOff val="-1046"/>
                <a:alphaOff val="0"/>
                <a:shade val="88000"/>
                <a:satMod val="130000"/>
                <a:lumMod val="92000"/>
              </a:schemeClr>
            </a:gs>
            <a:gs pos="100000">
              <a:schemeClr val="accent4">
                <a:hueOff val="-728438"/>
                <a:satOff val="-875"/>
                <a:lumOff val="-1046"/>
                <a:alphaOff val="0"/>
                <a:shade val="78000"/>
                <a:satMod val="130000"/>
                <a:lumMod val="92000"/>
              </a:schemeClr>
            </a:gs>
          </a:gsLst>
          <a:lin ang="5400000" scaled="0"/>
        </a:gradFill>
        <a:ln>
          <a:noFill/>
        </a:ln>
        <a:effectLst>
          <a:outerShdw blurRad="50800" dist="50800" dir="5400000" sx="96000" sy="96000" rotWithShape="0">
            <a:srgbClr val="000000">
              <a:alpha val="48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1080000"/>
          </a:lightRig>
        </a:scene3d>
        <a:sp3d>
          <a:bevelT w="38100" h="12700" prst="softRound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16735" tIns="91440" rIns="170688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400" b="1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Направлена на формирование целостного подхода к обеспечению прогресса и успеваемости обучающегося</a:t>
          </a:r>
          <a:r>
            <a:rPr lang="ru-RU" sz="240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;</a:t>
          </a:r>
        </a:p>
      </dsp:txBody>
      <dsp:txXfrm rot="10800000">
        <a:off x="501816" y="1231085"/>
        <a:ext cx="10279317" cy="945036"/>
      </dsp:txXfrm>
    </dsp:sp>
    <dsp:sp modelId="{63314473-3A9A-484F-AC5F-230C56BF1056}">
      <dsp:nvSpPr>
        <dsp:cNvPr id="0" name=""/>
        <dsp:cNvSpPr/>
      </dsp:nvSpPr>
      <dsp:spPr>
        <a:xfrm>
          <a:off x="36946" y="1231085"/>
          <a:ext cx="945036" cy="945036"/>
        </a:xfrm>
        <a:prstGeom prst="ellipse">
          <a:avLst/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>
          <a:noFill/>
        </a:ln>
        <a:effectLst>
          <a:outerShdw blurRad="50800" dist="50800" dir="5400000" sx="96000" sy="96000" rotWithShape="0">
            <a:srgbClr val="000000">
              <a:alpha val="48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1080000"/>
          </a:lightRig>
        </a:scene3d>
        <a:sp3d>
          <a:bevelT w="38100" h="127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D46F7C4C-849E-4862-948B-BB7EAECC5F70}">
      <dsp:nvSpPr>
        <dsp:cNvPr id="0" name=""/>
        <dsp:cNvSpPr/>
      </dsp:nvSpPr>
      <dsp:spPr>
        <a:xfrm rot="10800000">
          <a:off x="265557" y="2458223"/>
          <a:ext cx="10515576" cy="945036"/>
        </a:xfrm>
        <a:prstGeom prst="homePlate">
          <a:avLst/>
        </a:prstGeom>
        <a:gradFill rotWithShape="0">
          <a:gsLst>
            <a:gs pos="0">
              <a:schemeClr val="accent4">
                <a:hueOff val="-1456876"/>
                <a:satOff val="-1750"/>
                <a:lumOff val="-2092"/>
                <a:alphaOff val="0"/>
                <a:tint val="98000"/>
                <a:satMod val="110000"/>
                <a:lumMod val="104000"/>
              </a:schemeClr>
            </a:gs>
            <a:gs pos="69000">
              <a:schemeClr val="accent4">
                <a:hueOff val="-1456876"/>
                <a:satOff val="-1750"/>
                <a:lumOff val="-2092"/>
                <a:alphaOff val="0"/>
                <a:shade val="88000"/>
                <a:satMod val="130000"/>
                <a:lumMod val="92000"/>
              </a:schemeClr>
            </a:gs>
            <a:gs pos="100000">
              <a:schemeClr val="accent4">
                <a:hueOff val="-1456876"/>
                <a:satOff val="-1750"/>
                <a:lumOff val="-2092"/>
                <a:alphaOff val="0"/>
                <a:shade val="78000"/>
                <a:satMod val="130000"/>
                <a:lumMod val="92000"/>
              </a:schemeClr>
            </a:gs>
          </a:gsLst>
          <a:lin ang="5400000" scaled="0"/>
        </a:gradFill>
        <a:ln>
          <a:noFill/>
        </a:ln>
        <a:effectLst>
          <a:outerShdw blurRad="50800" dist="50800" dir="5400000" sx="96000" sy="96000" rotWithShape="0">
            <a:srgbClr val="000000">
              <a:alpha val="48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1080000"/>
          </a:lightRig>
        </a:scene3d>
        <a:sp3d>
          <a:bevelT w="38100" h="12700" prst="softRound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16735" tIns="91440" rIns="170688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400" b="1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Обеспечивает реализацию целей обучения</a:t>
          </a:r>
        </a:p>
      </dsp:txBody>
      <dsp:txXfrm rot="10800000">
        <a:off x="501816" y="2458223"/>
        <a:ext cx="10279317" cy="945036"/>
      </dsp:txXfrm>
    </dsp:sp>
    <dsp:sp modelId="{903FF78C-AC3E-4A48-9671-7194F981E2A0}">
      <dsp:nvSpPr>
        <dsp:cNvPr id="0" name=""/>
        <dsp:cNvSpPr/>
      </dsp:nvSpPr>
      <dsp:spPr>
        <a:xfrm>
          <a:off x="36946" y="2418011"/>
          <a:ext cx="945036" cy="945036"/>
        </a:xfrm>
        <a:prstGeom prst="ellipse">
          <a:avLst/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>
          <a:noFill/>
        </a:ln>
        <a:effectLst>
          <a:outerShdw blurRad="50800" dist="50800" dir="5400000" sx="96000" sy="96000" rotWithShape="0">
            <a:srgbClr val="000000">
              <a:alpha val="48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1080000"/>
          </a:lightRig>
        </a:scene3d>
        <a:sp3d>
          <a:bevelT w="38100" h="127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B6940209-C5B8-455D-B46A-35A276A5BB0D}">
      <dsp:nvSpPr>
        <dsp:cNvPr id="0" name=""/>
        <dsp:cNvSpPr/>
      </dsp:nvSpPr>
      <dsp:spPr>
        <a:xfrm rot="10800000">
          <a:off x="265557" y="3685360"/>
          <a:ext cx="10515576" cy="945036"/>
        </a:xfrm>
        <a:prstGeom prst="homePlate">
          <a:avLst/>
        </a:prstGeom>
        <a:gradFill rotWithShape="0">
          <a:gsLst>
            <a:gs pos="0">
              <a:schemeClr val="accent4">
                <a:hueOff val="-2185313"/>
                <a:satOff val="-2625"/>
                <a:lumOff val="-3138"/>
                <a:alphaOff val="0"/>
                <a:tint val="98000"/>
                <a:satMod val="110000"/>
                <a:lumMod val="104000"/>
              </a:schemeClr>
            </a:gs>
            <a:gs pos="69000">
              <a:schemeClr val="accent4">
                <a:hueOff val="-2185313"/>
                <a:satOff val="-2625"/>
                <a:lumOff val="-3138"/>
                <a:alphaOff val="0"/>
                <a:shade val="88000"/>
                <a:satMod val="130000"/>
                <a:lumMod val="92000"/>
              </a:schemeClr>
            </a:gs>
            <a:gs pos="100000">
              <a:schemeClr val="accent4">
                <a:hueOff val="-2185313"/>
                <a:satOff val="-2625"/>
                <a:lumOff val="-3138"/>
                <a:alphaOff val="0"/>
                <a:shade val="78000"/>
                <a:satMod val="130000"/>
                <a:lumMod val="92000"/>
              </a:schemeClr>
            </a:gs>
          </a:gsLst>
          <a:lin ang="5400000" scaled="0"/>
        </a:gradFill>
        <a:ln>
          <a:noFill/>
        </a:ln>
        <a:effectLst>
          <a:outerShdw blurRad="50800" dist="50800" dir="5400000" sx="96000" sy="96000" rotWithShape="0">
            <a:srgbClr val="000000">
              <a:alpha val="48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1080000"/>
          </a:lightRig>
        </a:scene3d>
        <a:sp3d>
          <a:bevelT w="38100" h="12700" prst="softRound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16735" tIns="91440" rIns="170688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400" b="1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Включает разнообразие способов и форм оценивания</a:t>
          </a:r>
        </a:p>
      </dsp:txBody>
      <dsp:txXfrm rot="10800000">
        <a:off x="501816" y="3685360"/>
        <a:ext cx="10279317" cy="945036"/>
      </dsp:txXfrm>
    </dsp:sp>
    <dsp:sp modelId="{9EE67B91-3FF0-464F-9ABE-15CD5AF0A570}">
      <dsp:nvSpPr>
        <dsp:cNvPr id="0" name=""/>
        <dsp:cNvSpPr/>
      </dsp:nvSpPr>
      <dsp:spPr>
        <a:xfrm>
          <a:off x="36946" y="3689309"/>
          <a:ext cx="945036" cy="945036"/>
        </a:xfrm>
        <a:prstGeom prst="ellipse">
          <a:avLst/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>
          <a:noFill/>
        </a:ln>
        <a:effectLst>
          <a:outerShdw blurRad="50800" dist="50800" dir="5400000" sx="96000" sy="96000" rotWithShape="0">
            <a:srgbClr val="000000">
              <a:alpha val="48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1080000"/>
          </a:lightRig>
        </a:scene3d>
        <a:sp3d>
          <a:bevelT w="38100" h="127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6F93731-98C1-4063-BCCE-B5162DA13B44}">
      <dsp:nvSpPr>
        <dsp:cNvPr id="0" name=""/>
        <dsp:cNvSpPr/>
      </dsp:nvSpPr>
      <dsp:spPr>
        <a:xfrm>
          <a:off x="0" y="219273"/>
          <a:ext cx="11046691" cy="831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32276463-99EE-4DA3-8968-AFD3BBE809FE}">
      <dsp:nvSpPr>
        <dsp:cNvPr id="0" name=""/>
        <dsp:cNvSpPr/>
      </dsp:nvSpPr>
      <dsp:spPr>
        <a:xfrm>
          <a:off x="548558" y="51873"/>
          <a:ext cx="10496014" cy="654479"/>
        </a:xfrm>
        <a:prstGeom prst="round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98000"/>
                <a:satMod val="110000"/>
                <a:lumMod val="104000"/>
              </a:schemeClr>
            </a:gs>
            <a:gs pos="69000">
              <a:schemeClr val="accent4">
                <a:hueOff val="0"/>
                <a:satOff val="0"/>
                <a:lumOff val="0"/>
                <a:alphaOff val="0"/>
                <a:shade val="88000"/>
                <a:satMod val="130000"/>
                <a:lumMod val="92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78000"/>
                <a:satMod val="130000"/>
                <a:lumMod val="92000"/>
              </a:schemeClr>
            </a:gs>
          </a:gsLst>
          <a:lin ang="5400000" scaled="0"/>
        </a:gradFill>
        <a:ln>
          <a:noFill/>
        </a:ln>
        <a:effectLst>
          <a:outerShdw blurRad="50800" dist="50800" dir="5400000" sx="96000" sy="96000" rotWithShape="0">
            <a:srgbClr val="000000">
              <a:alpha val="48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1080000"/>
          </a:lightRig>
        </a:scene3d>
        <a:sp3d>
          <a:bevelT w="38100" h="12700" prst="softRound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92277" tIns="0" rIns="292277" bIns="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40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Расширить возможности и функции оценивания в учебном процессе</a:t>
          </a:r>
        </a:p>
      </dsp:txBody>
      <dsp:txXfrm>
        <a:off x="580507" y="83822"/>
        <a:ext cx="10432116" cy="590581"/>
      </dsp:txXfrm>
    </dsp:sp>
    <dsp:sp modelId="{BECFA5A5-9663-4429-A81F-887442EA5230}">
      <dsp:nvSpPr>
        <dsp:cNvPr id="0" name=""/>
        <dsp:cNvSpPr/>
      </dsp:nvSpPr>
      <dsp:spPr>
        <a:xfrm>
          <a:off x="0" y="1396473"/>
          <a:ext cx="11046691" cy="831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hueOff val="-728438"/>
              <a:satOff val="-875"/>
              <a:lumOff val="-1046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C791CBD2-11E6-47BC-B5BF-48F327F36EC9}">
      <dsp:nvSpPr>
        <dsp:cNvPr id="0" name=""/>
        <dsp:cNvSpPr/>
      </dsp:nvSpPr>
      <dsp:spPr>
        <a:xfrm>
          <a:off x="548558" y="1229073"/>
          <a:ext cx="10496014" cy="654479"/>
        </a:xfrm>
        <a:prstGeom prst="roundRect">
          <a:avLst/>
        </a:prstGeom>
        <a:gradFill rotWithShape="0">
          <a:gsLst>
            <a:gs pos="0">
              <a:schemeClr val="accent4">
                <a:hueOff val="-728438"/>
                <a:satOff val="-875"/>
                <a:lumOff val="-1046"/>
                <a:alphaOff val="0"/>
                <a:tint val="98000"/>
                <a:satMod val="110000"/>
                <a:lumMod val="104000"/>
              </a:schemeClr>
            </a:gs>
            <a:gs pos="69000">
              <a:schemeClr val="accent4">
                <a:hueOff val="-728438"/>
                <a:satOff val="-875"/>
                <a:lumOff val="-1046"/>
                <a:alphaOff val="0"/>
                <a:shade val="88000"/>
                <a:satMod val="130000"/>
                <a:lumMod val="92000"/>
              </a:schemeClr>
            </a:gs>
            <a:gs pos="100000">
              <a:schemeClr val="accent4">
                <a:hueOff val="-728438"/>
                <a:satOff val="-875"/>
                <a:lumOff val="-1046"/>
                <a:alphaOff val="0"/>
                <a:shade val="78000"/>
                <a:satMod val="130000"/>
                <a:lumMod val="92000"/>
              </a:schemeClr>
            </a:gs>
          </a:gsLst>
          <a:lin ang="5400000" scaled="0"/>
        </a:gradFill>
        <a:ln>
          <a:noFill/>
        </a:ln>
        <a:effectLst>
          <a:outerShdw blurRad="50800" dist="50800" dir="5400000" sx="96000" sy="96000" rotWithShape="0">
            <a:srgbClr val="000000">
              <a:alpha val="48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1080000"/>
          </a:lightRig>
        </a:scene3d>
        <a:sp3d>
          <a:bevelT w="38100" h="12700" prst="softRound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92277" tIns="0" rIns="292277" bIns="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40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Создать условия для постоянного самосовершенствования обучающихся</a:t>
          </a:r>
        </a:p>
      </dsp:txBody>
      <dsp:txXfrm>
        <a:off x="580507" y="1261022"/>
        <a:ext cx="10432116" cy="590581"/>
      </dsp:txXfrm>
    </dsp:sp>
    <dsp:sp modelId="{AE5EFD2F-05EC-4B33-840C-C490F983EFC5}">
      <dsp:nvSpPr>
        <dsp:cNvPr id="0" name=""/>
        <dsp:cNvSpPr/>
      </dsp:nvSpPr>
      <dsp:spPr>
        <a:xfrm>
          <a:off x="0" y="2573672"/>
          <a:ext cx="11046691" cy="831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hueOff val="-1456876"/>
              <a:satOff val="-1750"/>
              <a:lumOff val="-2092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615349F0-7E49-4B21-95BF-ADDAA9ABCAFC}">
      <dsp:nvSpPr>
        <dsp:cNvPr id="0" name=""/>
        <dsp:cNvSpPr/>
      </dsp:nvSpPr>
      <dsp:spPr>
        <a:xfrm>
          <a:off x="550676" y="2708116"/>
          <a:ext cx="10496014" cy="654479"/>
        </a:xfrm>
        <a:prstGeom prst="roundRect">
          <a:avLst/>
        </a:prstGeom>
        <a:gradFill rotWithShape="0">
          <a:gsLst>
            <a:gs pos="0">
              <a:schemeClr val="accent4">
                <a:hueOff val="-1456876"/>
                <a:satOff val="-1750"/>
                <a:lumOff val="-2092"/>
                <a:alphaOff val="0"/>
                <a:tint val="98000"/>
                <a:satMod val="110000"/>
                <a:lumMod val="104000"/>
              </a:schemeClr>
            </a:gs>
            <a:gs pos="69000">
              <a:schemeClr val="accent4">
                <a:hueOff val="-1456876"/>
                <a:satOff val="-1750"/>
                <a:lumOff val="-2092"/>
                <a:alphaOff val="0"/>
                <a:shade val="88000"/>
                <a:satMod val="130000"/>
                <a:lumMod val="92000"/>
              </a:schemeClr>
            </a:gs>
            <a:gs pos="100000">
              <a:schemeClr val="accent4">
                <a:hueOff val="-1456876"/>
                <a:satOff val="-1750"/>
                <a:lumOff val="-2092"/>
                <a:alphaOff val="0"/>
                <a:shade val="78000"/>
                <a:satMod val="130000"/>
                <a:lumMod val="92000"/>
              </a:schemeClr>
            </a:gs>
          </a:gsLst>
          <a:lin ang="5400000" scaled="0"/>
        </a:gradFill>
        <a:ln>
          <a:noFill/>
        </a:ln>
        <a:effectLst>
          <a:outerShdw blurRad="50800" dist="50800" dir="5400000" sx="96000" sy="96000" rotWithShape="0">
            <a:srgbClr val="000000">
              <a:alpha val="48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1080000"/>
          </a:lightRig>
        </a:scene3d>
        <a:sp3d>
          <a:bevelT w="38100" h="12700" prst="softRound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92277" tIns="0" rIns="292277" bIns="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40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Содействовать формированию единых стандартов, качественных механизмов оценивания</a:t>
          </a:r>
        </a:p>
      </dsp:txBody>
      <dsp:txXfrm>
        <a:off x="582625" y="2740065"/>
        <a:ext cx="10432116" cy="590581"/>
      </dsp:txXfrm>
    </dsp:sp>
    <dsp:sp modelId="{7F7414E2-7589-415B-8138-65B588B718DB}">
      <dsp:nvSpPr>
        <dsp:cNvPr id="0" name=""/>
        <dsp:cNvSpPr/>
      </dsp:nvSpPr>
      <dsp:spPr>
        <a:xfrm>
          <a:off x="0" y="3750872"/>
          <a:ext cx="11046691" cy="831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hueOff val="-2185313"/>
              <a:satOff val="-2625"/>
              <a:lumOff val="-3138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BE024944-179C-4DC0-92D6-A80AC2B09BE7}">
      <dsp:nvSpPr>
        <dsp:cNvPr id="0" name=""/>
        <dsp:cNvSpPr/>
      </dsp:nvSpPr>
      <dsp:spPr>
        <a:xfrm>
          <a:off x="548558" y="3583472"/>
          <a:ext cx="10496014" cy="654479"/>
        </a:xfrm>
        <a:prstGeom prst="roundRect">
          <a:avLst/>
        </a:prstGeom>
        <a:gradFill rotWithShape="0">
          <a:gsLst>
            <a:gs pos="0">
              <a:schemeClr val="accent4">
                <a:hueOff val="-2185313"/>
                <a:satOff val="-2625"/>
                <a:lumOff val="-3138"/>
                <a:alphaOff val="0"/>
                <a:tint val="98000"/>
                <a:satMod val="110000"/>
                <a:lumMod val="104000"/>
              </a:schemeClr>
            </a:gs>
            <a:gs pos="69000">
              <a:schemeClr val="accent4">
                <a:hueOff val="-2185313"/>
                <a:satOff val="-2625"/>
                <a:lumOff val="-3138"/>
                <a:alphaOff val="0"/>
                <a:shade val="88000"/>
                <a:satMod val="130000"/>
                <a:lumMod val="92000"/>
              </a:schemeClr>
            </a:gs>
            <a:gs pos="100000">
              <a:schemeClr val="accent4">
                <a:hueOff val="-2185313"/>
                <a:satOff val="-2625"/>
                <a:lumOff val="-3138"/>
                <a:alphaOff val="0"/>
                <a:shade val="78000"/>
                <a:satMod val="130000"/>
                <a:lumMod val="92000"/>
              </a:schemeClr>
            </a:gs>
          </a:gsLst>
          <a:lin ang="5400000" scaled="0"/>
        </a:gradFill>
        <a:ln>
          <a:noFill/>
        </a:ln>
        <a:effectLst>
          <a:outerShdw blurRad="50800" dist="50800" dir="5400000" sx="96000" sy="96000" rotWithShape="0">
            <a:srgbClr val="000000">
              <a:alpha val="48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1080000"/>
          </a:lightRig>
        </a:scene3d>
        <a:sp3d>
          <a:bevelT w="38100" h="12700" prst="softRound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92277" tIns="0" rIns="292277" bIns="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40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Предоставлять объективную, непрерывную и достоверную информацию</a:t>
          </a:r>
        </a:p>
      </dsp:txBody>
      <dsp:txXfrm>
        <a:off x="580507" y="3615421"/>
        <a:ext cx="10432116" cy="590581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8C8FFC6-E50F-48E3-B587-BDACF6FE4898}">
      <dsp:nvSpPr>
        <dsp:cNvPr id="0" name=""/>
        <dsp:cNvSpPr/>
      </dsp:nvSpPr>
      <dsp:spPr>
        <a:xfrm>
          <a:off x="5781252" y="2870351"/>
          <a:ext cx="1994240" cy="1994240"/>
        </a:xfrm>
        <a:prstGeom prst="ellipse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98000"/>
                <a:satMod val="110000"/>
                <a:lumMod val="104000"/>
              </a:schemeClr>
            </a:gs>
            <a:gs pos="69000">
              <a:schemeClr val="accent3">
                <a:hueOff val="0"/>
                <a:satOff val="0"/>
                <a:lumOff val="0"/>
                <a:alphaOff val="0"/>
                <a:shade val="88000"/>
                <a:satMod val="130000"/>
                <a:lumMod val="92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78000"/>
                <a:satMod val="130000"/>
                <a:lumMod val="92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3020" tIns="33020" rIns="33020" bIns="3302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60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Функции</a:t>
          </a:r>
        </a:p>
      </dsp:txBody>
      <dsp:txXfrm>
        <a:off x="6073302" y="3162401"/>
        <a:ext cx="1410140" cy="1410140"/>
      </dsp:txXfrm>
    </dsp:sp>
    <dsp:sp modelId="{EE72BF0E-BF3C-41A8-AE7B-4067D1ACBA71}">
      <dsp:nvSpPr>
        <dsp:cNvPr id="0" name=""/>
        <dsp:cNvSpPr/>
      </dsp:nvSpPr>
      <dsp:spPr>
        <a:xfrm rot="16200000">
          <a:off x="6457468" y="1918433"/>
          <a:ext cx="641808" cy="729204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98000"/>
                <a:satMod val="110000"/>
                <a:lumMod val="104000"/>
              </a:schemeClr>
            </a:gs>
            <a:gs pos="69000">
              <a:schemeClr val="accent4">
                <a:hueOff val="0"/>
                <a:satOff val="0"/>
                <a:lumOff val="0"/>
                <a:alphaOff val="0"/>
                <a:shade val="88000"/>
                <a:satMod val="130000"/>
                <a:lumMod val="92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78000"/>
                <a:satMod val="130000"/>
                <a:lumMod val="92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1800" kern="120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6553739" y="2160545"/>
        <a:ext cx="449266" cy="437522"/>
      </dsp:txXfrm>
    </dsp:sp>
    <dsp:sp modelId="{C151E998-89C5-46AE-9196-AE0C193457C7}">
      <dsp:nvSpPr>
        <dsp:cNvPr id="0" name=""/>
        <dsp:cNvSpPr/>
      </dsp:nvSpPr>
      <dsp:spPr>
        <a:xfrm>
          <a:off x="5513221" y="279246"/>
          <a:ext cx="2530303" cy="1380146"/>
        </a:xfrm>
        <a:prstGeom prst="ellipse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98000"/>
                <a:satMod val="110000"/>
                <a:lumMod val="104000"/>
              </a:schemeClr>
            </a:gs>
            <a:gs pos="69000">
              <a:schemeClr val="accent4">
                <a:hueOff val="0"/>
                <a:satOff val="0"/>
                <a:lumOff val="0"/>
                <a:alphaOff val="0"/>
                <a:shade val="88000"/>
                <a:satMod val="130000"/>
                <a:lumMod val="92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78000"/>
                <a:satMod val="130000"/>
                <a:lumMod val="92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Нормативная</a:t>
          </a:r>
        </a:p>
      </dsp:txBody>
      <dsp:txXfrm>
        <a:off x="5883775" y="481364"/>
        <a:ext cx="1789195" cy="975910"/>
      </dsp:txXfrm>
    </dsp:sp>
    <dsp:sp modelId="{CCC9BE40-4940-4639-B0C1-61D4C97AEA78}">
      <dsp:nvSpPr>
        <dsp:cNvPr id="0" name=""/>
        <dsp:cNvSpPr/>
      </dsp:nvSpPr>
      <dsp:spPr>
        <a:xfrm rot="19285714">
          <a:off x="7670712" y="2582566"/>
          <a:ext cx="523367" cy="729204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4">
                <a:hueOff val="-364219"/>
                <a:satOff val="-438"/>
                <a:lumOff val="-523"/>
                <a:alphaOff val="0"/>
                <a:tint val="98000"/>
                <a:satMod val="110000"/>
                <a:lumMod val="104000"/>
              </a:schemeClr>
            </a:gs>
            <a:gs pos="69000">
              <a:schemeClr val="accent4">
                <a:hueOff val="-364219"/>
                <a:satOff val="-438"/>
                <a:lumOff val="-523"/>
                <a:alphaOff val="0"/>
                <a:shade val="88000"/>
                <a:satMod val="130000"/>
                <a:lumMod val="92000"/>
              </a:schemeClr>
            </a:gs>
            <a:gs pos="100000">
              <a:schemeClr val="accent4">
                <a:hueOff val="-364219"/>
                <a:satOff val="-438"/>
                <a:lumOff val="-523"/>
                <a:alphaOff val="0"/>
                <a:shade val="78000"/>
                <a:satMod val="130000"/>
                <a:lumMod val="92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1800" kern="120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7687839" y="2777354"/>
        <a:ext cx="366357" cy="437522"/>
      </dsp:txXfrm>
    </dsp:sp>
    <dsp:sp modelId="{C3234534-3E9C-486F-81F5-C2966E6FF88B}">
      <dsp:nvSpPr>
        <dsp:cNvPr id="0" name=""/>
        <dsp:cNvSpPr/>
      </dsp:nvSpPr>
      <dsp:spPr>
        <a:xfrm>
          <a:off x="7779087" y="1370429"/>
          <a:ext cx="2530303" cy="1380146"/>
        </a:xfrm>
        <a:prstGeom prst="ellipse">
          <a:avLst/>
        </a:prstGeom>
        <a:gradFill rotWithShape="0">
          <a:gsLst>
            <a:gs pos="0">
              <a:schemeClr val="accent4">
                <a:hueOff val="-364219"/>
                <a:satOff val="-438"/>
                <a:lumOff val="-523"/>
                <a:alphaOff val="0"/>
                <a:tint val="98000"/>
                <a:satMod val="110000"/>
                <a:lumMod val="104000"/>
              </a:schemeClr>
            </a:gs>
            <a:gs pos="69000">
              <a:schemeClr val="accent4">
                <a:hueOff val="-364219"/>
                <a:satOff val="-438"/>
                <a:lumOff val="-523"/>
                <a:alphaOff val="0"/>
                <a:shade val="88000"/>
                <a:satMod val="130000"/>
                <a:lumMod val="92000"/>
              </a:schemeClr>
            </a:gs>
            <a:gs pos="100000">
              <a:schemeClr val="accent4">
                <a:hueOff val="-364219"/>
                <a:satOff val="-438"/>
                <a:lumOff val="-523"/>
                <a:alphaOff val="0"/>
                <a:shade val="78000"/>
                <a:satMod val="130000"/>
                <a:lumMod val="92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Диагностическая</a:t>
          </a:r>
        </a:p>
      </dsp:txBody>
      <dsp:txXfrm>
        <a:off x="8149641" y="1572547"/>
        <a:ext cx="1789195" cy="975910"/>
      </dsp:txXfrm>
    </dsp:sp>
    <dsp:sp modelId="{1F4063CF-59D3-4E5B-B16F-2438E9773442}">
      <dsp:nvSpPr>
        <dsp:cNvPr id="0" name=""/>
        <dsp:cNvSpPr/>
      </dsp:nvSpPr>
      <dsp:spPr>
        <a:xfrm rot="771429">
          <a:off x="7896797" y="3800718"/>
          <a:ext cx="373081" cy="729204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4">
                <a:hueOff val="-728438"/>
                <a:satOff val="-875"/>
                <a:lumOff val="-1046"/>
                <a:alphaOff val="0"/>
                <a:tint val="98000"/>
                <a:satMod val="110000"/>
                <a:lumMod val="104000"/>
              </a:schemeClr>
            </a:gs>
            <a:gs pos="69000">
              <a:schemeClr val="accent4">
                <a:hueOff val="-728438"/>
                <a:satOff val="-875"/>
                <a:lumOff val="-1046"/>
                <a:alphaOff val="0"/>
                <a:shade val="88000"/>
                <a:satMod val="130000"/>
                <a:lumMod val="92000"/>
              </a:schemeClr>
            </a:gs>
            <a:gs pos="100000">
              <a:schemeClr val="accent4">
                <a:hueOff val="-728438"/>
                <a:satOff val="-875"/>
                <a:lumOff val="-1046"/>
                <a:alphaOff val="0"/>
                <a:shade val="78000"/>
                <a:satMod val="130000"/>
                <a:lumMod val="92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1800" kern="120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7898200" y="3934106"/>
        <a:ext cx="261157" cy="437522"/>
      </dsp:txXfrm>
    </dsp:sp>
    <dsp:sp modelId="{A9FC3F27-74ED-4A83-B52D-CDFEECF6AE4E}">
      <dsp:nvSpPr>
        <dsp:cNvPr id="0" name=""/>
        <dsp:cNvSpPr/>
      </dsp:nvSpPr>
      <dsp:spPr>
        <a:xfrm>
          <a:off x="8338710" y="3822297"/>
          <a:ext cx="2530303" cy="1380146"/>
        </a:xfrm>
        <a:prstGeom prst="ellipse">
          <a:avLst/>
        </a:prstGeom>
        <a:gradFill rotWithShape="0">
          <a:gsLst>
            <a:gs pos="0">
              <a:schemeClr val="accent4">
                <a:hueOff val="-728438"/>
                <a:satOff val="-875"/>
                <a:lumOff val="-1046"/>
                <a:alphaOff val="0"/>
                <a:tint val="98000"/>
                <a:satMod val="110000"/>
                <a:lumMod val="104000"/>
              </a:schemeClr>
            </a:gs>
            <a:gs pos="69000">
              <a:schemeClr val="accent4">
                <a:hueOff val="-728438"/>
                <a:satOff val="-875"/>
                <a:lumOff val="-1046"/>
                <a:alphaOff val="0"/>
                <a:shade val="88000"/>
                <a:satMod val="130000"/>
                <a:lumMod val="92000"/>
              </a:schemeClr>
            </a:gs>
            <a:gs pos="100000">
              <a:schemeClr val="accent4">
                <a:hueOff val="-728438"/>
                <a:satOff val="-875"/>
                <a:lumOff val="-1046"/>
                <a:alphaOff val="0"/>
                <a:shade val="78000"/>
                <a:satMod val="130000"/>
                <a:lumMod val="92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Обучающая</a:t>
          </a:r>
        </a:p>
      </dsp:txBody>
      <dsp:txXfrm>
        <a:off x="8709264" y="4024415"/>
        <a:ext cx="1789195" cy="975910"/>
      </dsp:txXfrm>
    </dsp:sp>
    <dsp:sp modelId="{EF857F9F-26A1-4A49-878C-2A4371946F53}">
      <dsp:nvSpPr>
        <dsp:cNvPr id="0" name=""/>
        <dsp:cNvSpPr/>
      </dsp:nvSpPr>
      <dsp:spPr>
        <a:xfrm rot="3857143">
          <a:off x="7147697" y="4908232"/>
          <a:ext cx="614926" cy="729204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4">
                <a:hueOff val="-1092657"/>
                <a:satOff val="-1313"/>
                <a:lumOff val="-1569"/>
                <a:alphaOff val="0"/>
                <a:tint val="98000"/>
                <a:satMod val="110000"/>
                <a:lumMod val="104000"/>
              </a:schemeClr>
            </a:gs>
            <a:gs pos="69000">
              <a:schemeClr val="accent4">
                <a:hueOff val="-1092657"/>
                <a:satOff val="-1313"/>
                <a:lumOff val="-1569"/>
                <a:alphaOff val="0"/>
                <a:shade val="88000"/>
                <a:satMod val="130000"/>
                <a:lumMod val="92000"/>
              </a:schemeClr>
            </a:gs>
            <a:gs pos="100000">
              <a:schemeClr val="accent4">
                <a:hueOff val="-1092657"/>
                <a:satOff val="-1313"/>
                <a:lumOff val="-1569"/>
                <a:alphaOff val="0"/>
                <a:shade val="78000"/>
                <a:satMod val="130000"/>
                <a:lumMod val="92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1800" kern="120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7199915" y="4970969"/>
        <a:ext cx="430448" cy="437522"/>
      </dsp:txXfrm>
    </dsp:sp>
    <dsp:sp modelId="{9FFC12E0-4D17-4CD3-BAE9-605CD8F40238}">
      <dsp:nvSpPr>
        <dsp:cNvPr id="0" name=""/>
        <dsp:cNvSpPr/>
      </dsp:nvSpPr>
      <dsp:spPr>
        <a:xfrm>
          <a:off x="6770682" y="5788542"/>
          <a:ext cx="2530303" cy="1380146"/>
        </a:xfrm>
        <a:prstGeom prst="ellipse">
          <a:avLst/>
        </a:prstGeom>
        <a:gradFill rotWithShape="0">
          <a:gsLst>
            <a:gs pos="0">
              <a:schemeClr val="accent4">
                <a:hueOff val="-1092657"/>
                <a:satOff val="-1313"/>
                <a:lumOff val="-1569"/>
                <a:alphaOff val="0"/>
                <a:tint val="98000"/>
                <a:satMod val="110000"/>
                <a:lumMod val="104000"/>
              </a:schemeClr>
            </a:gs>
            <a:gs pos="69000">
              <a:schemeClr val="accent4">
                <a:hueOff val="-1092657"/>
                <a:satOff val="-1313"/>
                <a:lumOff val="-1569"/>
                <a:alphaOff val="0"/>
                <a:shade val="88000"/>
                <a:satMod val="130000"/>
                <a:lumMod val="92000"/>
              </a:schemeClr>
            </a:gs>
            <a:gs pos="100000">
              <a:schemeClr val="accent4">
                <a:hueOff val="-1092657"/>
                <a:satOff val="-1313"/>
                <a:lumOff val="-1569"/>
                <a:alphaOff val="0"/>
                <a:shade val="78000"/>
                <a:satMod val="130000"/>
                <a:lumMod val="92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Организующая</a:t>
          </a:r>
        </a:p>
      </dsp:txBody>
      <dsp:txXfrm>
        <a:off x="7141236" y="5990660"/>
        <a:ext cx="1789195" cy="975910"/>
      </dsp:txXfrm>
    </dsp:sp>
    <dsp:sp modelId="{FFAB47C9-4FC8-4299-80F9-3D2536EE6436}">
      <dsp:nvSpPr>
        <dsp:cNvPr id="0" name=""/>
        <dsp:cNvSpPr/>
      </dsp:nvSpPr>
      <dsp:spPr>
        <a:xfrm rot="6942857">
          <a:off x="5794122" y="4908232"/>
          <a:ext cx="614926" cy="729204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4">
                <a:hueOff val="-1456876"/>
                <a:satOff val="-1750"/>
                <a:lumOff val="-2092"/>
                <a:alphaOff val="0"/>
                <a:tint val="98000"/>
                <a:satMod val="110000"/>
                <a:lumMod val="104000"/>
              </a:schemeClr>
            </a:gs>
            <a:gs pos="69000">
              <a:schemeClr val="accent4">
                <a:hueOff val="-1456876"/>
                <a:satOff val="-1750"/>
                <a:lumOff val="-2092"/>
                <a:alphaOff val="0"/>
                <a:shade val="88000"/>
                <a:satMod val="130000"/>
                <a:lumMod val="92000"/>
              </a:schemeClr>
            </a:gs>
            <a:gs pos="100000">
              <a:schemeClr val="accent4">
                <a:hueOff val="-1456876"/>
                <a:satOff val="-1750"/>
                <a:lumOff val="-2092"/>
                <a:alphaOff val="0"/>
                <a:shade val="78000"/>
                <a:satMod val="130000"/>
                <a:lumMod val="92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1800" kern="120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10800000">
        <a:off x="5926382" y="4970969"/>
        <a:ext cx="430448" cy="437522"/>
      </dsp:txXfrm>
    </dsp:sp>
    <dsp:sp modelId="{EE520DD8-816D-437C-8C02-9930EFFD6AD1}">
      <dsp:nvSpPr>
        <dsp:cNvPr id="0" name=""/>
        <dsp:cNvSpPr/>
      </dsp:nvSpPr>
      <dsp:spPr>
        <a:xfrm>
          <a:off x="4255760" y="5788542"/>
          <a:ext cx="2530303" cy="1380146"/>
        </a:xfrm>
        <a:prstGeom prst="ellipse">
          <a:avLst/>
        </a:prstGeom>
        <a:gradFill rotWithShape="0">
          <a:gsLst>
            <a:gs pos="0">
              <a:schemeClr val="accent4">
                <a:hueOff val="-1456876"/>
                <a:satOff val="-1750"/>
                <a:lumOff val="-2092"/>
                <a:alphaOff val="0"/>
                <a:tint val="98000"/>
                <a:satMod val="110000"/>
                <a:lumMod val="104000"/>
              </a:schemeClr>
            </a:gs>
            <a:gs pos="69000">
              <a:schemeClr val="accent4">
                <a:hueOff val="-1456876"/>
                <a:satOff val="-1750"/>
                <a:lumOff val="-2092"/>
                <a:alphaOff val="0"/>
                <a:shade val="88000"/>
                <a:satMod val="130000"/>
                <a:lumMod val="92000"/>
              </a:schemeClr>
            </a:gs>
            <a:gs pos="100000">
              <a:schemeClr val="accent4">
                <a:hueOff val="-1456876"/>
                <a:satOff val="-1750"/>
                <a:lumOff val="-2092"/>
                <a:alphaOff val="0"/>
                <a:shade val="78000"/>
                <a:satMod val="130000"/>
                <a:lumMod val="92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Воспитывающая</a:t>
          </a:r>
        </a:p>
      </dsp:txBody>
      <dsp:txXfrm>
        <a:off x="4626314" y="5990660"/>
        <a:ext cx="1789195" cy="975910"/>
      </dsp:txXfrm>
    </dsp:sp>
    <dsp:sp modelId="{FFC92A96-71C6-4FD8-863F-3ABB635A848C}">
      <dsp:nvSpPr>
        <dsp:cNvPr id="0" name=""/>
        <dsp:cNvSpPr/>
      </dsp:nvSpPr>
      <dsp:spPr>
        <a:xfrm rot="10028571">
          <a:off x="5286867" y="3800718"/>
          <a:ext cx="373081" cy="729204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4">
                <a:hueOff val="-1821094"/>
                <a:satOff val="-2188"/>
                <a:lumOff val="-2615"/>
                <a:alphaOff val="0"/>
                <a:tint val="98000"/>
                <a:satMod val="110000"/>
                <a:lumMod val="104000"/>
              </a:schemeClr>
            </a:gs>
            <a:gs pos="69000">
              <a:schemeClr val="accent4">
                <a:hueOff val="-1821094"/>
                <a:satOff val="-2188"/>
                <a:lumOff val="-2615"/>
                <a:alphaOff val="0"/>
                <a:shade val="88000"/>
                <a:satMod val="130000"/>
                <a:lumMod val="92000"/>
              </a:schemeClr>
            </a:gs>
            <a:gs pos="100000">
              <a:schemeClr val="accent4">
                <a:hueOff val="-1821094"/>
                <a:satOff val="-2188"/>
                <a:lumOff val="-2615"/>
                <a:alphaOff val="0"/>
                <a:shade val="78000"/>
                <a:satMod val="130000"/>
                <a:lumMod val="92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1800" kern="120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10800000">
        <a:off x="5397388" y="3934106"/>
        <a:ext cx="261157" cy="437522"/>
      </dsp:txXfrm>
    </dsp:sp>
    <dsp:sp modelId="{19481B92-E287-415B-84D8-6A8BAC76A66E}">
      <dsp:nvSpPr>
        <dsp:cNvPr id="0" name=""/>
        <dsp:cNvSpPr/>
      </dsp:nvSpPr>
      <dsp:spPr>
        <a:xfrm>
          <a:off x="2687732" y="3822297"/>
          <a:ext cx="2530303" cy="1380146"/>
        </a:xfrm>
        <a:prstGeom prst="ellipse">
          <a:avLst/>
        </a:prstGeom>
        <a:gradFill rotWithShape="0">
          <a:gsLst>
            <a:gs pos="0">
              <a:schemeClr val="accent4">
                <a:hueOff val="-1821094"/>
                <a:satOff val="-2188"/>
                <a:lumOff val="-2615"/>
                <a:alphaOff val="0"/>
                <a:tint val="98000"/>
                <a:satMod val="110000"/>
                <a:lumMod val="104000"/>
              </a:schemeClr>
            </a:gs>
            <a:gs pos="69000">
              <a:schemeClr val="accent4">
                <a:hueOff val="-1821094"/>
                <a:satOff val="-2188"/>
                <a:lumOff val="-2615"/>
                <a:alphaOff val="0"/>
                <a:shade val="88000"/>
                <a:satMod val="130000"/>
                <a:lumMod val="92000"/>
              </a:schemeClr>
            </a:gs>
            <a:gs pos="100000">
              <a:schemeClr val="accent4">
                <a:hueOff val="-1821094"/>
                <a:satOff val="-2188"/>
                <a:lumOff val="-2615"/>
                <a:alphaOff val="0"/>
                <a:shade val="78000"/>
                <a:satMod val="130000"/>
                <a:lumMod val="92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Ориентирующая</a:t>
          </a:r>
        </a:p>
      </dsp:txBody>
      <dsp:txXfrm>
        <a:off x="3058286" y="4024415"/>
        <a:ext cx="1789195" cy="975910"/>
      </dsp:txXfrm>
    </dsp:sp>
    <dsp:sp modelId="{416A099C-CCA8-4928-9DB3-9501564948B1}">
      <dsp:nvSpPr>
        <dsp:cNvPr id="0" name=""/>
        <dsp:cNvSpPr/>
      </dsp:nvSpPr>
      <dsp:spPr>
        <a:xfrm rot="13114286">
          <a:off x="5362666" y="2582566"/>
          <a:ext cx="523367" cy="729204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4">
                <a:hueOff val="-2185313"/>
                <a:satOff val="-2625"/>
                <a:lumOff val="-3138"/>
                <a:alphaOff val="0"/>
                <a:tint val="98000"/>
                <a:satMod val="110000"/>
                <a:lumMod val="104000"/>
              </a:schemeClr>
            </a:gs>
            <a:gs pos="69000">
              <a:schemeClr val="accent4">
                <a:hueOff val="-2185313"/>
                <a:satOff val="-2625"/>
                <a:lumOff val="-3138"/>
                <a:alphaOff val="0"/>
                <a:shade val="88000"/>
                <a:satMod val="130000"/>
                <a:lumMod val="92000"/>
              </a:schemeClr>
            </a:gs>
            <a:gs pos="100000">
              <a:schemeClr val="accent4">
                <a:hueOff val="-2185313"/>
                <a:satOff val="-2625"/>
                <a:lumOff val="-3138"/>
                <a:alphaOff val="0"/>
                <a:shade val="78000"/>
                <a:satMod val="130000"/>
                <a:lumMod val="92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1800" kern="120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10800000">
        <a:off x="5502549" y="2777354"/>
        <a:ext cx="366357" cy="437522"/>
      </dsp:txXfrm>
    </dsp:sp>
    <dsp:sp modelId="{55B955C7-941F-425F-AEBB-965132EB70B2}">
      <dsp:nvSpPr>
        <dsp:cNvPr id="0" name=""/>
        <dsp:cNvSpPr/>
      </dsp:nvSpPr>
      <dsp:spPr>
        <a:xfrm>
          <a:off x="3247354" y="1370429"/>
          <a:ext cx="2530303" cy="1380146"/>
        </a:xfrm>
        <a:prstGeom prst="ellipse">
          <a:avLst/>
        </a:prstGeom>
        <a:gradFill rotWithShape="0">
          <a:gsLst>
            <a:gs pos="0">
              <a:schemeClr val="accent4">
                <a:hueOff val="-2185313"/>
                <a:satOff val="-2625"/>
                <a:lumOff val="-3138"/>
                <a:alphaOff val="0"/>
                <a:tint val="98000"/>
                <a:satMod val="110000"/>
                <a:lumMod val="104000"/>
              </a:schemeClr>
            </a:gs>
            <a:gs pos="69000">
              <a:schemeClr val="accent4">
                <a:hueOff val="-2185313"/>
                <a:satOff val="-2625"/>
                <a:lumOff val="-3138"/>
                <a:alphaOff val="0"/>
                <a:shade val="88000"/>
                <a:satMod val="130000"/>
                <a:lumMod val="92000"/>
              </a:schemeClr>
            </a:gs>
            <a:gs pos="100000">
              <a:schemeClr val="accent4">
                <a:hueOff val="-2185313"/>
                <a:satOff val="-2625"/>
                <a:lumOff val="-3138"/>
                <a:alphaOff val="0"/>
                <a:shade val="78000"/>
                <a:satMod val="130000"/>
                <a:lumMod val="92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Информационная</a:t>
          </a:r>
        </a:p>
      </dsp:txBody>
      <dsp:txXfrm>
        <a:off x="3617908" y="1572547"/>
        <a:ext cx="1789195" cy="97591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17779" y="802298"/>
            <a:ext cx="8637073" cy="2541431"/>
          </a:xfrm>
        </p:spPr>
        <p:txBody>
          <a:bodyPr bIns="0" anchor="b">
            <a:normAutofit/>
          </a:bodyPr>
          <a:lstStyle>
            <a:lvl1pPr algn="l">
              <a:defRPr sz="66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17780" y="3531204"/>
            <a:ext cx="8637072" cy="977621"/>
          </a:xfrm>
        </p:spPr>
        <p:txBody>
          <a:bodyPr tIns="91440" bIns="91440">
            <a:normAutofit/>
          </a:bodyPr>
          <a:lstStyle>
            <a:lvl1pPr marL="0" indent="0" algn="l">
              <a:buNone/>
              <a:defRPr sz="1800" b="0" cap="all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1CF0B9-252B-491D-A6A7-D0EA6A3F8B22}" type="datetimeFigureOut">
              <a:rPr lang="ru-RU" smtClean="0"/>
              <a:t>11.09.2024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416500" y="329307"/>
            <a:ext cx="4973915" cy="309201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37664" y="798973"/>
            <a:ext cx="811019" cy="503578"/>
          </a:xfrm>
        </p:spPr>
        <p:txBody>
          <a:bodyPr/>
          <a:lstStyle/>
          <a:p>
            <a:fld id="{22968593-6A05-4573-ABE0-42B99834DF7D}" type="slidenum">
              <a:rPr lang="ru-RU" smtClean="0"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2417780" y="3528542"/>
            <a:ext cx="863707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394429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1CF0B9-252B-491D-A6A7-D0EA6A3F8B22}" type="datetimeFigureOut">
              <a:rPr lang="ru-RU" smtClean="0"/>
              <a:t>11.09.2024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968593-6A05-4573-ABE0-42B99834DF7D}" type="slidenum">
              <a:rPr lang="ru-RU" smtClean="0"/>
              <a:t>‹#›</a:t>
            </a:fld>
            <a:endParaRPr lang="ru-RU"/>
          </a:p>
        </p:txBody>
      </p:sp>
      <p:cxnSp>
        <p:nvCxnSpPr>
          <p:cNvPr id="26" name="Straight Connector 25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867823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39111" y="798973"/>
            <a:ext cx="1615742" cy="465988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4672" y="798973"/>
            <a:ext cx="7828830" cy="4659889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1CF0B9-252B-491D-A6A7-D0EA6A3F8B22}" type="datetimeFigureOut">
              <a:rPr lang="ru-RU" smtClean="0"/>
              <a:t>11.09.2024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968593-6A05-4573-ABE0-42B99834DF7D}" type="slidenum">
              <a:rPr lang="ru-RU" smtClean="0"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9439111" y="798973"/>
            <a:ext cx="0" cy="4659889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710293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1CF0B9-252B-491D-A6A7-D0EA6A3F8B22}" type="datetimeFigureOut">
              <a:rPr lang="ru-RU" smtClean="0"/>
              <a:t>11.09.2024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968593-6A05-4573-ABE0-42B99834DF7D}" type="slidenum">
              <a:rPr lang="ru-RU" smtClean="0"/>
              <a:t>‹#›</a:t>
            </a:fld>
            <a:endParaRPr lang="ru-RU"/>
          </a:p>
        </p:txBody>
      </p:sp>
      <p:cxnSp>
        <p:nvCxnSpPr>
          <p:cNvPr id="33" name="Straight Connector 32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288063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4239" y="1756130"/>
            <a:ext cx="8643154" cy="1887950"/>
          </a:xfrm>
        </p:spPr>
        <p:txBody>
          <a:bodyPr anchor="b">
            <a:normAutofit/>
          </a:bodyPr>
          <a:lstStyle>
            <a:lvl1pPr algn="l">
              <a:defRPr sz="36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4239" y="3806195"/>
            <a:ext cx="8630446" cy="1012929"/>
          </a:xfrm>
        </p:spPr>
        <p:txBody>
          <a:bodyPr tIns="91440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1CF0B9-252B-491D-A6A7-D0EA6A3F8B22}" type="datetimeFigureOut">
              <a:rPr lang="ru-RU" smtClean="0"/>
              <a:t>11.09.2024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968593-6A05-4573-ABE0-42B99834DF7D}" type="slidenum">
              <a:rPr lang="ru-RU" smtClean="0"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1454239" y="3804985"/>
            <a:ext cx="8630446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952517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9217" y="804889"/>
            <a:ext cx="9605635" cy="1059305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7331" y="2010878"/>
            <a:ext cx="4645152" cy="344859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13771" y="2017343"/>
            <a:ext cx="4645152" cy="344152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1CF0B9-252B-491D-A6A7-D0EA6A3F8B22}" type="datetimeFigureOut">
              <a:rPr lang="ru-RU" smtClean="0"/>
              <a:t>11.09.2024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968593-6A05-4573-ABE0-42B99834DF7D}" type="slidenum">
              <a:rPr lang="ru-RU" smtClean="0"/>
              <a:t>‹#›</a:t>
            </a:fld>
            <a:endParaRPr lang="ru-RU"/>
          </a:p>
        </p:txBody>
      </p:sp>
      <p:cxnSp>
        <p:nvCxnSpPr>
          <p:cNvPr id="35" name="Straight Connector 3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53391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191" y="804163"/>
            <a:ext cx="9607661" cy="1056319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191" y="2019549"/>
            <a:ext cx="4645152" cy="801943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47191" y="2824269"/>
            <a:ext cx="4645152" cy="2644457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12362" y="2023003"/>
            <a:ext cx="4645152" cy="802237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12362" y="2821491"/>
            <a:ext cx="4645152" cy="2637371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1CF0B9-252B-491D-A6A7-D0EA6A3F8B22}" type="datetimeFigureOut">
              <a:rPr lang="ru-RU" smtClean="0"/>
              <a:t>11.09.2024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968593-6A05-4573-ABE0-42B99834DF7D}" type="slidenum">
              <a:rPr lang="ru-RU" smtClean="0"/>
              <a:t>‹#›</a:t>
            </a:fld>
            <a:endParaRPr lang="ru-RU"/>
          </a:p>
        </p:txBody>
      </p:sp>
      <p:cxnSp>
        <p:nvCxnSpPr>
          <p:cNvPr id="29" name="Straight Connector 28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612212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1CF0B9-252B-491D-A6A7-D0EA6A3F8B22}" type="datetimeFigureOut">
              <a:rPr lang="ru-RU" smtClean="0"/>
              <a:t>11.09.2024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968593-6A05-4573-ABE0-42B99834DF7D}" type="slidenum">
              <a:rPr lang="ru-RU" smtClean="0"/>
              <a:t>‹#›</a:t>
            </a:fld>
            <a:endParaRPr lang="ru-RU"/>
          </a:p>
        </p:txBody>
      </p:sp>
      <p:cxnSp>
        <p:nvCxnSpPr>
          <p:cNvPr id="25" name="Straight Connector 2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962136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1CF0B9-252B-491D-A6A7-D0EA6A3F8B22}" type="datetimeFigureOut">
              <a:rPr lang="ru-RU" smtClean="0"/>
              <a:t>11.09.2024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968593-6A05-4573-ABE0-42B99834DF7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156194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671" y="798973"/>
            <a:ext cx="3273099" cy="2247117"/>
          </a:xfrm>
        </p:spPr>
        <p:txBody>
          <a:bodyPr anchor="b">
            <a:normAutofit/>
          </a:bodyPr>
          <a:lstStyle>
            <a:lvl1pPr algn="l">
              <a:defRPr sz="24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43714" y="798974"/>
            <a:ext cx="6012470" cy="4658826"/>
          </a:xfrm>
        </p:spPr>
        <p:txBody>
          <a:bodyPr anchor="ctr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44671" y="3205491"/>
            <a:ext cx="3275013" cy="2248181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1CF0B9-252B-491D-A6A7-D0EA6A3F8B22}" type="datetimeFigureOut">
              <a:rPr lang="ru-RU" smtClean="0"/>
              <a:t>11.09.2024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968593-6A05-4573-ABE0-42B99834DF7D}" type="slidenum">
              <a:rPr lang="ru-RU" smtClean="0"/>
              <a:t>‹#›</a:t>
            </a:fld>
            <a:endParaRPr lang="ru-RU"/>
          </a:p>
        </p:txBody>
      </p:sp>
      <p:cxnSp>
        <p:nvCxnSpPr>
          <p:cNvPr id="17" name="Straight Connector 16"/>
          <p:cNvCxnSpPr/>
          <p:nvPr/>
        </p:nvCxnSpPr>
        <p:spPr>
          <a:xfrm>
            <a:off x="1448280" y="3205491"/>
            <a:ext cx="3269490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496862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7477387" y="482170"/>
            <a:ext cx="4074533" cy="5149101"/>
            <a:chOff x="7477387" y="482170"/>
            <a:chExt cx="4074533" cy="5149101"/>
          </a:xfrm>
        </p:grpSpPr>
        <p:sp>
          <p:nvSpPr>
            <p:cNvPr id="18" name="Rectangle 17"/>
            <p:cNvSpPr/>
            <p:nvPr/>
          </p:nvSpPr>
          <p:spPr bwMode="black">
            <a:xfrm>
              <a:off x="7477387" y="482170"/>
              <a:ext cx="4074533" cy="5149101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18"/>
            <p:cNvSpPr/>
            <p:nvPr/>
          </p:nvSpPr>
          <p:spPr bwMode="blackWhite">
            <a:xfrm>
              <a:off x="7790446" y="812506"/>
              <a:ext cx="3450289" cy="4466452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1206" y="1129513"/>
            <a:ext cx="5532328" cy="1830584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124389" y="1122542"/>
            <a:ext cx="2791171" cy="3866327"/>
          </a:xfrm>
          <a:solidFill>
            <a:schemeClr val="bg1">
              <a:lumMod val="8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50329" y="3145992"/>
            <a:ext cx="5524404" cy="2003742"/>
          </a:xfrm>
        </p:spPr>
        <p:txBody>
          <a:bodyPr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447382" y="5469856"/>
            <a:ext cx="5527351" cy="320123"/>
          </a:xfrm>
        </p:spPr>
        <p:txBody>
          <a:bodyPr/>
          <a:lstStyle>
            <a:lvl1pPr algn="l">
              <a:defRPr/>
            </a:lvl1pPr>
          </a:lstStyle>
          <a:p>
            <a:fld id="{681CF0B9-252B-491D-A6A7-D0EA6A3F8B22}" type="datetimeFigureOut">
              <a:rPr lang="ru-RU" smtClean="0"/>
              <a:t>11.09.2024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447382" y="318640"/>
            <a:ext cx="5541004" cy="320931"/>
          </a:xfr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968593-6A05-4573-ABE0-42B99834DF7D}" type="slidenum">
              <a:rPr lang="ru-RU" smtClean="0"/>
              <a:t>‹#›</a:t>
            </a:fld>
            <a:endParaRPr lang="ru-RU"/>
          </a:p>
        </p:txBody>
      </p:sp>
      <p:cxnSp>
        <p:nvCxnSpPr>
          <p:cNvPr id="31" name="Straight Connector 30"/>
          <p:cNvCxnSpPr/>
          <p:nvPr/>
        </p:nvCxnSpPr>
        <p:spPr>
          <a:xfrm>
            <a:off x="1447382" y="3143605"/>
            <a:ext cx="5527351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758402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51579" y="804519"/>
            <a:ext cx="9603275" cy="104923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1579" y="2015732"/>
            <a:ext cx="9603275" cy="34506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4138" y="330370"/>
            <a:ext cx="3500715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1CF0B9-252B-491D-A6A7-D0EA6A3F8B22}" type="datetimeFigureOut">
              <a:rPr lang="ru-RU" smtClean="0"/>
              <a:t>11.09.2024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51579" y="329307"/>
            <a:ext cx="5938836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0060" y="798973"/>
            <a:ext cx="811019" cy="503578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2800">
                <a:solidFill>
                  <a:schemeClr val="accent1"/>
                </a:solidFill>
              </a:defRPr>
            </a:lvl1pPr>
          </a:lstStyle>
          <a:p>
            <a:fld id="{22968593-6A05-4573-ABE0-42B99834DF7D}" type="slidenum">
              <a:rPr lang="ru-RU" smtClean="0"/>
              <a:t>‹#›</a:t>
            </a:fld>
            <a:endParaRPr lang="ru-RU"/>
          </a:p>
        </p:txBody>
      </p:sp>
      <p:cxnSp>
        <p:nvCxnSpPr>
          <p:cNvPr id="10" name="Straight Connector 9"/>
          <p:cNvCxnSpPr/>
          <p:nvPr/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413311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2" r:id="rId1"/>
    <p:sldLayoutId id="2147483703" r:id="rId2"/>
    <p:sldLayoutId id="2147483704" r:id="rId3"/>
    <p:sldLayoutId id="2147483705" r:id="rId4"/>
    <p:sldLayoutId id="2147483706" r:id="rId5"/>
    <p:sldLayoutId id="2147483707" r:id="rId6"/>
    <p:sldLayoutId id="2147483708" r:id="rId7"/>
    <p:sldLayoutId id="2147483709" r:id="rId8"/>
    <p:sldLayoutId id="2147483710" r:id="rId9"/>
    <p:sldLayoutId id="2147483711" r:id="rId10"/>
    <p:sldLayoutId id="2147483712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0" i="0" kern="1200" cap="all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20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8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4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Заголовок 1"/>
          <p:cNvSpPr>
            <a:spLocks noGrp="1"/>
          </p:cNvSpPr>
          <p:nvPr>
            <p:ph type="ctrTitle"/>
          </p:nvPr>
        </p:nvSpPr>
        <p:spPr>
          <a:xfrm>
            <a:off x="264082" y="263805"/>
            <a:ext cx="11663835" cy="1630362"/>
          </a:xfrm>
        </p:spPr>
        <p:txBody>
          <a:bodyPr>
            <a:normAutofit/>
          </a:bodyPr>
          <a:lstStyle/>
          <a:p>
            <a:pPr algn="ctr">
              <a:tabLst>
                <a:tab pos="810260" algn="l"/>
              </a:tabLst>
            </a:pPr>
            <a:r>
              <a:rPr lang="ru-RU" sz="3600" b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Лекция 2. </a:t>
            </a:r>
            <a:br>
              <a:rPr lang="ru-RU" sz="3600" b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b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Общие подходы к оцениванию учебной деятельности обучающихся</a:t>
            </a:r>
            <a:endParaRPr lang="ru-KZ" sz="3600" b="1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146" name="Picture 2" descr="20150303_09323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2823" y="2122676"/>
            <a:ext cx="4978400" cy="2995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Объект 2">
            <a:extLst>
              <a:ext uri="{FF2B5EF4-FFF2-40B4-BE49-F238E27FC236}">
                <a16:creationId xmlns:a16="http://schemas.microsoft.com/office/drawing/2014/main" id="{290B91CE-55CF-A93C-781F-A7F7C22D4123}"/>
              </a:ext>
            </a:extLst>
          </p:cNvPr>
          <p:cNvSpPr txBox="1">
            <a:spLocks/>
          </p:cNvSpPr>
          <p:nvPr/>
        </p:nvSpPr>
        <p:spPr>
          <a:xfrm>
            <a:off x="5730706" y="3632950"/>
            <a:ext cx="5931965" cy="1330884"/>
          </a:xfrm>
          <a:prstGeom prst="rect">
            <a:avLst/>
          </a:prstGeom>
          <a:ln w="76200">
            <a:solidFill>
              <a:schemeClr val="accent1"/>
            </a:solidFill>
          </a:ln>
        </p:spPr>
        <p:txBody>
          <a:bodyPr vert="horz" lIns="91440" tIns="45720" rIns="91440" bIns="45720" rtlCol="0">
            <a:normAutofit fontScale="92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17170" marR="76200" indent="0" algn="just">
              <a:buNone/>
            </a:pPr>
            <a:r>
              <a:rPr lang="ru-RU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К</a:t>
            </a:r>
            <a:r>
              <a:rPr lang="ru-RU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ритериальное</a:t>
            </a:r>
            <a:r>
              <a:rPr lang="ru-RU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оценивание – это процесс соотнесения реально достигнутых</a:t>
            </a:r>
            <a:r>
              <a:rPr lang="ru-RU" sz="2400" spc="-2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обучающимися</a:t>
            </a:r>
            <a:r>
              <a:rPr lang="ru-RU" sz="2400" spc="-3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результатов</a:t>
            </a:r>
            <a:r>
              <a:rPr lang="ru-RU" sz="2400" spc="-2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обучения</a:t>
            </a:r>
            <a:r>
              <a:rPr lang="ru-RU" sz="2400" spc="-2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</a:t>
            </a:r>
            <a:r>
              <a:rPr lang="ru-RU" sz="2400" spc="-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ожидаемыми</a:t>
            </a:r>
            <a:r>
              <a:rPr lang="ru-RU" sz="2400" spc="-3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результатами обучения на основе выработанных критериев</a:t>
            </a:r>
            <a:endParaRPr lang="ru-KZ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217170" marR="76200" indent="0" algn="just">
              <a:buFont typeface="Arial" panose="020B0604020202020204" pitchFamily="34" charset="0"/>
              <a:buNone/>
            </a:pPr>
            <a:endParaRPr lang="ru-KZ" dirty="0"/>
          </a:p>
        </p:txBody>
      </p:sp>
    </p:spTree>
    <p:extLst>
      <p:ext uri="{BB962C8B-B14F-4D97-AF65-F5344CB8AC3E}">
        <p14:creationId xmlns:p14="http://schemas.microsoft.com/office/powerpoint/2010/main" val="139401844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CCA18D8-2EB5-C632-771D-DFEEE92CE7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160" y="66976"/>
            <a:ext cx="5516982" cy="1325563"/>
          </a:xfrm>
        </p:spPr>
        <p:txBody>
          <a:bodyPr>
            <a:normAutofit/>
          </a:bodyPr>
          <a:lstStyle/>
          <a:p>
            <a:pPr algn="ctr"/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Помощь детям в обучении их </a:t>
            </a:r>
            <a:r>
              <a:rPr lang="ru-RU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приципам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обучения</a:t>
            </a:r>
            <a:endParaRPr lang="ru-KZ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2A49B846-CA22-A8B5-3FD2-5FC5E987AE4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14974" y="1528653"/>
            <a:ext cx="4915438" cy="3678542"/>
          </a:xfr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C474D522-DA70-F137-1803-0AAA92A7BDC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92563" y="2760651"/>
            <a:ext cx="6248535" cy="3429479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EA38439B-1538-DC79-F921-7E3BE2AA04D1}"/>
              </a:ext>
            </a:extLst>
          </p:cNvPr>
          <p:cNvSpPr txBox="1"/>
          <p:nvPr/>
        </p:nvSpPr>
        <p:spPr>
          <a:xfrm>
            <a:off x="5728961" y="1788331"/>
            <a:ext cx="609716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dirty="0"/>
              <a:t>Источник: Национальные учебные лаборатории, </a:t>
            </a:r>
            <a:r>
              <a:rPr lang="ru-RU" dirty="0" err="1"/>
              <a:t>Бефель</a:t>
            </a:r>
            <a:r>
              <a:rPr lang="ru-RU" dirty="0"/>
              <a:t>, шт. Мэн, США</a:t>
            </a:r>
            <a:endParaRPr lang="ru-KZ" dirty="0"/>
          </a:p>
        </p:txBody>
      </p:sp>
    </p:spTree>
    <p:extLst>
      <p:ext uri="{BB962C8B-B14F-4D97-AF65-F5344CB8AC3E}">
        <p14:creationId xmlns:p14="http://schemas.microsoft.com/office/powerpoint/2010/main" val="381228019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79353" y="698015"/>
            <a:ext cx="10616812" cy="1639248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Цель, задачи, функции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критериального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оценивания</a:t>
            </a:r>
          </a:p>
        </p:txBody>
      </p:sp>
      <p:pic>
        <p:nvPicPr>
          <p:cNvPr id="2050" name="Picture 2" descr="Картинки по запросу образование картинки 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50993" y="2564308"/>
            <a:ext cx="6690014" cy="40666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47488366"/>
      </p:ext>
    </p:extLst>
  </p:cSld>
  <p:clrMapOvr>
    <a:masterClrMapping/>
  </p:clrMapOvr>
  <p:transition spd="med" advClick="0">
    <p:split orient="vert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D7324742-DF0A-3BC5-0811-5820E3F63DB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69802"/>
            <a:ext cx="12192000" cy="6735847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	В настоящее время в сфере образования общепризнана равная значимость процессов формирования у обучающихся как актуальных знаний, так и соответствующих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практических навыков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Принципиальным отличием современных процессов преподавания и обучения является их приоритетность в формировании готовности учащихся к практическому использованию имеющихся знаний, помимо формального обладания ими, что в большей степени соответствует сущности навыков, востребованных в 21-м веке. </a:t>
            </a:r>
          </a:p>
          <a:p>
            <a:pPr marL="0" indent="0" algn="just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	Учителя должны располагать достаточным объемом времени, проявлять компетентность не только в развитии у учащихся знаний и навыков, но и в их личностном становлении, принимая во внимание важность индивидуализации обучения и формирования у учащихся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метасознания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 навыков обучения тому, как учиться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Поистине новым является заключение о том, что перечисленные навыки значимы за пределами общепедагогического контекста и потому уровнем их развития у конкретных субъектов, равно как и коллектива субъектов, обусловлена в конечном итоге динамика изменений мировой экономики. </a:t>
            </a:r>
          </a:p>
          <a:p>
            <a:pPr marL="0" indent="0" algn="just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	В этой связи, школы должны быть более последовательны в обучении критическому мышлению учащихся, в комплексном решении проблем, касающихся индивидуальности каждого ученика. Для реализации подобных принципиальных изменений необходимо принятие обязательств по руководству школами и активное участие в их выполнении наиболее опытных и талантливых педагогов, всех заинтересованных сторон системы образования.</a:t>
            </a:r>
            <a:endParaRPr lang="ru-KZ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3457379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9860642E-E8C0-6A08-C0E8-0C96DACFA39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783" y="125643"/>
            <a:ext cx="11915120" cy="6596244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Важными приоритетами в деятельности учителя являются:</a:t>
            </a:r>
          </a:p>
          <a:p>
            <a:pPr marL="0" indent="0" algn="just">
              <a:buNone/>
            </a:pP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- стремление к пониманию способов постижения отдельными учениками конкретных тем учебных занятий;</a:t>
            </a:r>
          </a:p>
          <a:p>
            <a:pPr marL="0" indent="0" algn="just">
              <a:buNone/>
            </a:pP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- осознание необходимости соответствующей работы с учениками в целях корректировки или модификации их знаний;</a:t>
            </a:r>
          </a:p>
          <a:p>
            <a:pPr marL="0" indent="0" algn="just">
              <a:buNone/>
            </a:pP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- понимание того, что отдельными учениками восприятие темы может происходить довольно уникальным способом. </a:t>
            </a:r>
          </a:p>
          <a:p>
            <a:pPr marL="0" indent="0" algn="just">
              <a:buNone/>
            </a:pP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Указанные характеристики сущности конструктивистского обучения предполагают наличие у учителя определенного образа мыслей и убеждений, а также, навыков широкого диапазона действий, адекватных этим убеждениям</a:t>
            </a:r>
            <a:endParaRPr lang="ru-KZ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4560784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6E532D1-E362-E690-BEC7-99CC6C5A0E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KZ"/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1162B0A1-388D-BA1A-D539-A0D6A00E2E7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10630" b="1"/>
          <a:stretch/>
        </p:blipFill>
        <p:spPr>
          <a:xfrm>
            <a:off x="838200" y="1"/>
            <a:ext cx="10693012" cy="3867004"/>
          </a:xfr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604D3F15-20A6-5E4F-FB95-091239984669}"/>
              </a:ext>
            </a:extLst>
          </p:cNvPr>
          <p:cNvSpPr txBox="1"/>
          <p:nvPr/>
        </p:nvSpPr>
        <p:spPr>
          <a:xfrm>
            <a:off x="55841" y="3867006"/>
            <a:ext cx="12136159" cy="319446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Вместе с тем, глубокие убеждения учителя могут стать сдерживающим фактором в процессе восприятия новых идей. В этой связи, если учитель с «традиционным» стилем преподавания, базирующимся на трансляции готовых знаний, желает оказать помощь ученикам в их становлении личностями с развитым критическим мышлением, то прежде ему самому необходимо обладать развитым критическим мышлением и быть открытым для новых идей.</a:t>
            </a:r>
            <a:endParaRPr lang="ru-KZ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1941564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5C07D53-54BF-75CE-6A5F-B9D7D41BE9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7458" y="0"/>
            <a:ext cx="10515600" cy="1325563"/>
          </a:xfrm>
        </p:spPr>
        <p:txBody>
          <a:bodyPr/>
          <a:lstStyle/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Эффективность преподавания</a:t>
            </a:r>
            <a:endParaRPr lang="ru-KZ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18405D7-3294-6B49-5C65-F1585F23C29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249447"/>
            <a:ext cx="12191999" cy="5486401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dirty="0"/>
              <a:t>	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Категория «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эффективность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 является неоднозначной характеристикой при оценивании деятельности учителя, принимая во внимание достаточно широкий диапазон решаемых задач в процессе преподавания и множество различных ситуаций, в которых учителю приходится работать. Аналогично неоднозначным является и содержание понятия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«качество деятельности учителя»,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представляющего собой феномен, не имеющий в настоящее время единой трактовки и адекватных способов измерения. Ведется полемика относительно содержательной сущности понятия «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эффективность деятельности учителя»,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определяемого достижения ми учителя (квалификационные категории и пр.), процессом преподавания (используемые в работе методы, подходы преподавания и др.), результативностью преподавания (влияние на качество обучения ученика и пр.) либо совокупностью всех названных факторов. </a:t>
            </a:r>
          </a:p>
          <a:p>
            <a:pPr marL="0" indent="0" algn="just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	Независимо от используемого подхода, существуют две наиболее утвердившиеся точки зрения в отношении сущности понятия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«эффективность преподавания»:</a:t>
            </a:r>
          </a:p>
        </p:txBody>
      </p:sp>
    </p:spTree>
    <p:extLst>
      <p:ext uri="{BB962C8B-B14F-4D97-AF65-F5344CB8AC3E}">
        <p14:creationId xmlns:p14="http://schemas.microsoft.com/office/powerpoint/2010/main" val="282348393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C7D9264F-343D-335A-FA8F-6553E1B8BBB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861" y="97722"/>
            <a:ext cx="12054724" cy="6707927"/>
          </a:xfrm>
        </p:spPr>
        <p:txBody>
          <a:bodyPr>
            <a:normAutofit/>
          </a:bodyPr>
          <a:lstStyle/>
          <a:p>
            <a:pPr marL="514350" indent="-514350" algn="just">
              <a:buAutoNum type="arabicPeriod"/>
            </a:pP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аспекте определения перспектив ученика, как личности и социального субъекта;</a:t>
            </a:r>
          </a:p>
          <a:p>
            <a:pPr marL="514350" indent="-514350" algn="just">
              <a:buAutoNum type="arabicPeriod"/>
            </a:pP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аспекте реализации целостного процесса обучения, как результата отношений между учителем и учеником. Крайне необходимым является понимание того, что при оценивании деятельности учите ля, оценщик всегда интерпретирует категорию качества, пользуясь определенным набором факторов. </a:t>
            </a:r>
          </a:p>
          <a:p>
            <a:pPr marL="0" indent="0" algn="just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	Конструктивистский подход в основе преподавания предоставляет ученикам возможности для размышления над своими знаниями и убеждениями, для постановки соответствующих вопросов, пополнения объема знаний, корректировки своего понимания определенных тем на стадии их изучения. Данный процесс размышления позволяет ученикам подвергать сомнению свои предположения и стремиться расширять и углублять представления о мироустройстве. Сами ученики выполняют важную роль при использовании учителем конструктивистского подхода в преподавании: активно конструируют знания посредством социального взаимодействия со сверстниками. </a:t>
            </a:r>
          </a:p>
          <a:p>
            <a:pPr marL="0" indent="0" algn="just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	Учитель в данной ситуации обеспечивает возможностями для об учения, материалами и пр., но сами ученики должны обладать желанием действовать с целью развития собственного понимания предмета.</a:t>
            </a:r>
            <a:endParaRPr lang="ru-KZ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2507134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264F717-E348-7C5A-C15D-F4B20E2CC7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291" y="18255"/>
            <a:ext cx="12045417" cy="1325563"/>
          </a:xfrm>
        </p:spPr>
        <p:txBody>
          <a:bodyPr/>
          <a:lstStyle/>
          <a:p>
            <a:pPr algn="ctr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Успешное преподавание и успешный учитель</a:t>
            </a:r>
            <a:endParaRPr lang="ru-KZ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495EAD3-605F-BEF2-CA3E-E4B8631BDDA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" y="1116824"/>
            <a:ext cx="12118708" cy="5722921"/>
          </a:xfrm>
        </p:spPr>
        <p:txBody>
          <a:bodyPr>
            <a:normAutofit fontScale="92500" lnSpcReduction="10000"/>
          </a:bodyPr>
          <a:lstStyle/>
          <a:p>
            <a:pPr marL="0" indent="0" algn="just">
              <a:buNone/>
            </a:pP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Ключевым показателем успешности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пpeпoдавания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являeтcя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проведение учителем исследования и оценивания процесса самостоятельного постижения учеником смысла изучаемого, поскольку конструктивистский подход в обучении предполагает обязательное активное участие самого ученика в этом процессе, его ответственность за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cобственное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обучeниe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marL="0" indent="0" algn="just">
              <a:buNone/>
            </a:pP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Адекватное осознание и принятие этой ответственности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учeникoм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в немалой степени, зависит от создаваемой учителем среды на занятиях. Проводя аналогию с теорией Шульмана, успешность учителя обусловлена наличием у него «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тpех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помощников учителя» (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Shulman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2007) (Таблица 1).</a:t>
            </a:r>
            <a:endParaRPr lang="ru-KZ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7087451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>
            <a:extLst>
              <a:ext uri="{FF2B5EF4-FFF2-40B4-BE49-F238E27FC236}">
                <a16:creationId xmlns:a16="http://schemas.microsoft.com/office/drawing/2014/main" id="{C6D1CDB9-38AB-36A8-018B-0C9F720E0C8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97869" y="432768"/>
            <a:ext cx="10833197" cy="6135555"/>
          </a:xfrm>
        </p:spPr>
      </p:pic>
    </p:spTree>
    <p:extLst>
      <p:ext uri="{BB962C8B-B14F-4D97-AF65-F5344CB8AC3E}">
        <p14:creationId xmlns:p14="http://schemas.microsoft.com/office/powerpoint/2010/main" val="65578585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641673C-B3EC-BD1A-BFFA-7AB8BFB1F2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1087" y="365125"/>
            <a:ext cx="11670815" cy="1325563"/>
          </a:xfrm>
        </p:spPr>
        <p:txBody>
          <a:bodyPr/>
          <a:lstStyle/>
          <a:p>
            <a:pPr algn="ctr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Формирование выводов о качественном и успешном преподавании</a:t>
            </a:r>
            <a:endParaRPr lang="ru-KZ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3EA0802-AC31-A12C-11CD-8C9085A595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975383"/>
            <a:ext cx="5228134" cy="4882616"/>
          </a:xfrm>
        </p:spPr>
        <p:txBody>
          <a:bodyPr>
            <a:normAutofit fontScale="62500" lnSpcReduction="20000"/>
          </a:bodyPr>
          <a:lstStyle/>
          <a:p>
            <a:pPr marL="0" indent="0" algn="just">
              <a:buNone/>
            </a:pPr>
            <a:r>
              <a:rPr lang="ru-RU" dirty="0"/>
              <a:t>	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Оценивание качества преподавания возможно посредством применения двух способов. </a:t>
            </a:r>
          </a:p>
          <a:p>
            <a:pPr marL="0" indent="0" algn="just">
              <a:buNone/>
            </a:pP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Первым является оценивание, независимое от результатов учебной деятельности, в процессе которого действия учителя анализируются с целью установления соответствия требованиям практики, т.е. результаты деятельности учителя, характер и частота взаимодействия с учениками и пр. Оценивание в этом случае сконцентрировано на учениках, с которыми учитель работает, но не зависит от, собственно, самого процесса обучения. </a:t>
            </a:r>
          </a:p>
          <a:p>
            <a:pPr marL="0" indent="0" algn="just">
              <a:buNone/>
            </a:pPr>
            <a:endParaRPr lang="ru-KZ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Объект 2">
            <a:extLst>
              <a:ext uri="{FF2B5EF4-FFF2-40B4-BE49-F238E27FC236}">
                <a16:creationId xmlns:a16="http://schemas.microsoft.com/office/drawing/2014/main" id="{1C86FB6D-30FB-FAEF-CEA4-851718F5B3D3}"/>
              </a:ext>
            </a:extLst>
          </p:cNvPr>
          <p:cNvSpPr txBox="1">
            <a:spLocks/>
          </p:cNvSpPr>
          <p:nvPr/>
        </p:nvSpPr>
        <p:spPr>
          <a:xfrm>
            <a:off x="5828427" y="1898602"/>
            <a:ext cx="6163475" cy="4959397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Font typeface="Arial" panose="020B0604020202020204" pitchFamily="34" charset="0"/>
              <a:buNone/>
            </a:pPr>
            <a:r>
              <a:rPr lang="ru-RU" dirty="0"/>
              <a:t>	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Второй способ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оценивания качества преподавания акцентирует внимание на процессе преподавания, которое должно быть и качественным, и успешным, и требовать значительно больше усилий, нежели формально добросовестное исполнение профессиональных обязанностей. </a:t>
            </a:r>
          </a:p>
          <a:p>
            <a:pPr marL="0" indent="0" algn="just">
              <a:buFont typeface="Arial" panose="020B0604020202020204" pitchFamily="34" charset="0"/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	Учитывая зависимость успешности обучения от процесса преподавания, необходимо установить, произошло ли обучение фактически и на каком уровне компетентности и мастерства учителя. </a:t>
            </a:r>
          </a:p>
          <a:p>
            <a:pPr marL="0" indent="0" algn="just">
              <a:buFont typeface="Arial" panose="020B0604020202020204" pitchFamily="34" charset="0"/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	Также необходимо знать о состоянии учеников, характере их социального окружения, доступности и уровне их возможностей. В этой связи необходима контекстная информация о классе</a:t>
            </a:r>
            <a:r>
              <a:rPr lang="ru-RU" dirty="0"/>
              <a:t>.</a:t>
            </a:r>
            <a:endParaRPr lang="ru-KZ" dirty="0"/>
          </a:p>
        </p:txBody>
      </p:sp>
    </p:spTree>
    <p:extLst>
      <p:ext uri="{BB962C8B-B14F-4D97-AF65-F5344CB8AC3E}">
        <p14:creationId xmlns:p14="http://schemas.microsoft.com/office/powerpoint/2010/main" val="93546145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 descr="057026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9080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5"/>
          <p:cNvSpPr>
            <a:spLocks noChangeArrowheads="1"/>
          </p:cNvSpPr>
          <p:nvPr/>
        </p:nvSpPr>
        <p:spPr bwMode="auto">
          <a:xfrm>
            <a:off x="2428875" y="1125538"/>
            <a:ext cx="7343775" cy="4370427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>
            <a:spAutoFit/>
          </a:bodyPr>
          <a:lstStyle/>
          <a:p>
            <a:pPr eaLnBrk="1" hangingPunct="1">
              <a:defRPr/>
            </a:pPr>
            <a:endParaRPr lang="ru-RU" altLang="ru-RU" b="1" dirty="0"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  <a:cs typeface="Arial" charset="0"/>
            </a:endParaRPr>
          </a:p>
          <a:p>
            <a:pPr eaLnBrk="1" hangingPunct="1">
              <a:defRPr/>
            </a:pPr>
            <a:endParaRPr lang="ru-RU" altLang="ru-RU" sz="2000" b="1" dirty="0"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  <a:cs typeface="Arial" charset="0"/>
            </a:endParaRPr>
          </a:p>
          <a:p>
            <a:pPr algn="ctr" eaLnBrk="1" hangingPunct="1">
              <a:defRPr/>
            </a:pPr>
            <a:r>
              <a:rPr lang="ru-RU" altLang="ru-RU" sz="2400" i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charset="0"/>
                <a:cs typeface="Arial" charset="0"/>
              </a:rPr>
              <a:t>«Мои ученики будут узнавать новое не от меня,</a:t>
            </a:r>
          </a:p>
          <a:p>
            <a:pPr algn="ctr" eaLnBrk="1" hangingPunct="1">
              <a:defRPr/>
            </a:pPr>
            <a:endParaRPr lang="ru-RU" altLang="ru-RU" sz="2400" i="1" dirty="0">
              <a:solidFill>
                <a:schemeClr val="tx1">
                  <a:lumMod val="95000"/>
                  <a:lumOff val="5000"/>
                </a:schemeClr>
              </a:solidFill>
              <a:latin typeface="Arial" charset="0"/>
              <a:cs typeface="Arial" charset="0"/>
            </a:endParaRPr>
          </a:p>
          <a:p>
            <a:pPr algn="ctr" eaLnBrk="1" hangingPunct="1">
              <a:defRPr/>
            </a:pPr>
            <a:r>
              <a:rPr lang="ru-RU" altLang="ru-RU" sz="2400" i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charset="0"/>
                <a:cs typeface="Arial" charset="0"/>
              </a:rPr>
              <a:t> они будут открывать это новое сами.</a:t>
            </a:r>
          </a:p>
          <a:p>
            <a:pPr algn="ctr" eaLnBrk="1" hangingPunct="1">
              <a:defRPr/>
            </a:pPr>
            <a:br>
              <a:rPr lang="ru-RU" altLang="ru-RU" sz="2400" i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charset="0"/>
                <a:cs typeface="Arial" charset="0"/>
              </a:rPr>
            </a:br>
            <a:r>
              <a:rPr lang="ru-RU" altLang="ru-RU" sz="2400" i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charset="0"/>
                <a:cs typeface="Arial" charset="0"/>
              </a:rPr>
              <a:t>Моя главная задача - помочь им раскрыться,</a:t>
            </a:r>
          </a:p>
          <a:p>
            <a:pPr algn="ctr" eaLnBrk="1" hangingPunct="1">
              <a:defRPr/>
            </a:pPr>
            <a:br>
              <a:rPr lang="ru-RU" altLang="ru-RU" sz="2400" i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charset="0"/>
                <a:cs typeface="Arial" charset="0"/>
              </a:rPr>
            </a:br>
            <a:r>
              <a:rPr lang="ru-RU" altLang="ru-RU" sz="2400" i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charset="0"/>
                <a:cs typeface="Arial" charset="0"/>
              </a:rPr>
              <a:t>развить собственные идеи.»</a:t>
            </a:r>
            <a:br>
              <a:rPr lang="ru-RU" altLang="ru-RU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charset="0"/>
                <a:cs typeface="Arial" charset="0"/>
              </a:rPr>
            </a:br>
            <a:endParaRPr lang="ru-RU" altLang="ru-RU" sz="2400" dirty="0">
              <a:solidFill>
                <a:schemeClr val="tx1">
                  <a:lumMod val="95000"/>
                  <a:lumOff val="5000"/>
                </a:schemeClr>
              </a:solidFill>
              <a:latin typeface="Arial" charset="0"/>
              <a:cs typeface="Arial" charset="0"/>
            </a:endParaRPr>
          </a:p>
          <a:p>
            <a:pPr eaLnBrk="1" hangingPunct="1">
              <a:defRPr/>
            </a:pPr>
            <a:endParaRPr lang="ru-RU" altLang="ru-RU" sz="2400" b="1" dirty="0">
              <a:solidFill>
                <a:srgbClr val="333399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  <a:cs typeface="Arial" charset="0"/>
            </a:endParaRPr>
          </a:p>
          <a:p>
            <a:pPr algn="r" eaLnBrk="1" hangingPunct="1">
              <a:defRPr/>
            </a:pPr>
            <a:r>
              <a:rPr lang="ru-RU" altLang="ru-RU" sz="2400" b="1" i="1" dirty="0">
                <a:solidFill>
                  <a:srgbClr val="3333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                                               </a:t>
            </a:r>
            <a:r>
              <a:rPr lang="ru-RU" altLang="ru-RU" sz="2400" dirty="0">
                <a:solidFill>
                  <a:srgbClr val="333399"/>
                </a:solidFill>
                <a:latin typeface="Arial" charset="0"/>
                <a:cs typeface="Arial" charset="0"/>
              </a:rPr>
              <a:t>Г. Песталоцци</a:t>
            </a:r>
          </a:p>
        </p:txBody>
      </p:sp>
    </p:spTree>
    <p:extLst>
      <p:ext uri="{BB962C8B-B14F-4D97-AF65-F5344CB8AC3E}">
        <p14:creationId xmlns:p14="http://schemas.microsoft.com/office/powerpoint/2010/main" val="34298486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A09A1B40-8FA2-24D4-9150-89006CD5839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" y="390889"/>
            <a:ext cx="12319968" cy="6407780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sz="6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1.Почему мы должны изменить наши подходы в преподавании?</a:t>
            </a:r>
          </a:p>
          <a:p>
            <a:pPr marL="0" indent="0" algn="ctr">
              <a:buNone/>
            </a:pPr>
            <a:r>
              <a:rPr lang="ru-RU" sz="6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2.Как мы будем это делать?</a:t>
            </a:r>
          </a:p>
          <a:p>
            <a:pPr marL="0" indent="0" algn="ctr">
              <a:buNone/>
            </a:pPr>
            <a:r>
              <a:rPr lang="ru-RU" sz="6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3.Что мы должны делать в классе?</a:t>
            </a:r>
            <a:endParaRPr lang="ru-KZ" sz="6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5037927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686C70E-BEE2-67EB-0B29-6F103E8926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" y="365125"/>
            <a:ext cx="12138485" cy="1325563"/>
          </a:xfrm>
        </p:spPr>
        <p:txBody>
          <a:bodyPr/>
          <a:lstStyle/>
          <a:p>
            <a:pPr algn="ctr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Устойчивость процесса преобразования школьной практики</a:t>
            </a:r>
            <a:endParaRPr lang="ru-KZ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003939E-1BF0-68F6-1ED6-1F6DE875A90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825624"/>
            <a:ext cx="12192000" cy="5032375"/>
          </a:xfrm>
        </p:spPr>
        <p:txBody>
          <a:bodyPr>
            <a:normAutofit fontScale="85000" lnSpcReduction="10000"/>
          </a:bodyPr>
          <a:lstStyle/>
          <a:p>
            <a:pPr marL="0" indent="0" algn="just">
              <a:buNone/>
            </a:pP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Устойчивость процесса преобразования школьной практики Вторым в последовательности вопросов внедрения инноваций, является постановка вопроса «Что необходимо изменить в практике?» и осуществление нововведений в условиях реального класса. </a:t>
            </a:r>
          </a:p>
          <a:p>
            <a:pPr marL="0" indent="0" algn="just">
              <a:buNone/>
            </a:pP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В недавнем объемном исследовании «Непрерывное профессиональное развитие в Великобритании» </a:t>
            </a:r>
            <a:r>
              <a:rPr 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Опфер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 </a:t>
            </a:r>
            <a:r>
              <a:rPr 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Педдер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(2010) определили шесть факторов, способствующих профессиональному обучению учителей и повышению результативности обучения учеников</a:t>
            </a:r>
            <a:endParaRPr lang="ru-KZ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5487482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6B91E8A-7145-78C2-C390-EA55C4BD11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KZ"/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40FFB7D1-2DAD-12F1-2821-1BF83DD712D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02425" y="176622"/>
            <a:ext cx="11901160" cy="4403831"/>
          </a:xfr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C5ADB677-1877-5D2C-31EA-8EC47F6F8089}"/>
              </a:ext>
            </a:extLst>
          </p:cNvPr>
          <p:cNvSpPr txBox="1"/>
          <p:nvPr/>
        </p:nvSpPr>
        <p:spPr>
          <a:xfrm>
            <a:off x="653807" y="4976263"/>
            <a:ext cx="11538193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Рисунок - Факторы, способствующие устойчивому профессиональному обучению учителей </a:t>
            </a:r>
            <a:endParaRPr lang="ru-KZ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5980845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>
            <a:extLst>
              <a:ext uri="{FF2B5EF4-FFF2-40B4-BE49-F238E27FC236}">
                <a16:creationId xmlns:a16="http://schemas.microsoft.com/office/drawing/2014/main" id="{E5D9644C-79CB-0AAC-99DE-1237DCCCAAC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74650" y="560800"/>
            <a:ext cx="11175226" cy="6297202"/>
          </a:xfr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9D707B16-5129-CF5D-F9A1-123E8CF927B4}"/>
              </a:ext>
            </a:extLst>
          </p:cNvPr>
          <p:cNvSpPr txBox="1"/>
          <p:nvPr/>
        </p:nvSpPr>
        <p:spPr>
          <a:xfrm>
            <a:off x="0" y="99134"/>
            <a:ext cx="12110565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17170" marR="79375" indent="359410" algn="ctr"/>
            <a:r>
              <a:rPr lang="ru-RU" sz="2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Отражение определения </a:t>
            </a:r>
            <a:r>
              <a:rPr lang="ru-RU" sz="24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критериального</a:t>
            </a:r>
            <a:r>
              <a:rPr lang="ru-RU" sz="2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оценивания в трудах </a:t>
            </a:r>
            <a:r>
              <a:rPr lang="ru-RU" sz="2400" b="1" spc="-1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исследователей</a:t>
            </a:r>
            <a:endParaRPr lang="ru-KZ" sz="2400" b="1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8298884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5A9A6D3-63BC-6745-9258-C3743E2C00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4849" y="0"/>
            <a:ext cx="12040763" cy="1139256"/>
          </a:xfrm>
        </p:spPr>
        <p:txBody>
          <a:bodyPr>
            <a:noAutofit/>
          </a:bodyPr>
          <a:lstStyle/>
          <a:p>
            <a:pPr algn="ctr"/>
            <a:r>
              <a:rPr lang="ru-RU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 Государственном общеобязательном стандарте в пункте даются определения следующих терминов:</a:t>
            </a:r>
            <a:br>
              <a:rPr lang="ru-KZ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endParaRPr lang="ru-KZ" b="1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228EEAE-9E7D-6D5C-F7F1-283D4F86055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3166" y="2073104"/>
            <a:ext cx="11824379" cy="4104331"/>
          </a:xfrm>
        </p:spPr>
        <p:txBody>
          <a:bodyPr>
            <a:normAutofit lnSpcReduction="10000"/>
          </a:bodyPr>
          <a:lstStyle/>
          <a:p>
            <a:pPr marL="217170" marR="78740" indent="0" algn="just">
              <a:buNone/>
            </a:pPr>
            <a:r>
              <a:rPr lang="ru-RU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– внешнее </a:t>
            </a:r>
            <a:r>
              <a:rPr lang="ru-RU" sz="1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суммативное</a:t>
            </a:r>
            <a:r>
              <a:rPr lang="ru-RU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оценивание</a:t>
            </a: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– определение уровня усвоения знаний и сформированности навыков по завершении основного среднего и общего среднего образования;</a:t>
            </a:r>
            <a:endParaRPr lang="ru-KZ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217170" marR="76200" indent="0" algn="just">
              <a:buNone/>
            </a:pPr>
            <a:r>
              <a:rPr lang="ru-RU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– внутреннее </a:t>
            </a:r>
            <a:r>
              <a:rPr lang="ru-RU" sz="1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суммативное</a:t>
            </a:r>
            <a:r>
              <a:rPr lang="ru-RU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оценивание</a:t>
            </a: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– оценивание, которое определяет уровень освоения знаний и сформированности навыков </a:t>
            </a:r>
            <a:r>
              <a:rPr lang="ru-RU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обучащихся</a:t>
            </a: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по завершении изучения разделов учебной программы в конце учебной четверти;</a:t>
            </a:r>
            <a:endParaRPr lang="ru-KZ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217170" marR="79375" indent="0" algn="just">
              <a:buNone/>
            </a:pPr>
            <a:r>
              <a:rPr lang="ru-RU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– критерии оценивания</a:t>
            </a: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– утверждения, которые позволяют учителям и </a:t>
            </a:r>
            <a:r>
              <a:rPr lang="ru-RU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обучащимся</a:t>
            </a: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признать достигнута ли цель обучения при </a:t>
            </a:r>
            <a:r>
              <a:rPr lang="ru-RU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формативном</a:t>
            </a: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оценивании (критерии успеха), и утверждения, которые позволяют оценить насколько хорошо </a:t>
            </a:r>
            <a:r>
              <a:rPr lang="ru-RU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обучащийся</a:t>
            </a: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выполнил работу при внутреннем </a:t>
            </a:r>
            <a:r>
              <a:rPr lang="ru-RU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суммативном</a:t>
            </a: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оценивании (критерии выставления баллов);</a:t>
            </a:r>
            <a:endParaRPr lang="ru-KZ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217170" marR="74930" indent="0" algn="just">
              <a:buNone/>
            </a:pPr>
            <a:r>
              <a:rPr lang="ru-RU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– </a:t>
            </a:r>
            <a:r>
              <a:rPr lang="ru-RU" sz="1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формативное</a:t>
            </a:r>
            <a:r>
              <a:rPr lang="ru-RU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оценивание– </a:t>
            </a: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оценивание, которое определяет текущий уровень освоения знаний и сформированности навыков </a:t>
            </a:r>
            <a:r>
              <a:rPr lang="ru-RU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обучащихся</a:t>
            </a: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в повседневной работе на уроке и/или дома и осуществляет оперативную взаимосвязь между </a:t>
            </a:r>
            <a:r>
              <a:rPr lang="ru-RU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обучащимся</a:t>
            </a: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и учителем в ходе обучения, позволяет </a:t>
            </a:r>
            <a:r>
              <a:rPr lang="ru-RU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обучащимся</a:t>
            </a: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понимать насколько правильно они выполняют задания в период изучения нового материала и достигают целей обучения.</a:t>
            </a:r>
            <a:endParaRPr lang="ru-KZ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ru-KZ" dirty="0"/>
          </a:p>
        </p:txBody>
      </p:sp>
    </p:spTree>
    <p:extLst>
      <p:ext uri="{BB962C8B-B14F-4D97-AF65-F5344CB8AC3E}">
        <p14:creationId xmlns:p14="http://schemas.microsoft.com/office/powerpoint/2010/main" val="24694384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821E2E7F-9256-13EF-0DD1-2312ACFB46C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0742" y="0"/>
            <a:ext cx="11991902" cy="6858000"/>
          </a:xfrm>
        </p:spPr>
        <p:txBody>
          <a:bodyPr/>
          <a:lstStyle/>
          <a:p>
            <a:pPr marL="0" indent="0" algn="just">
              <a:buNone/>
            </a:pP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	Ожидаемые результаты по предметным областям, являющиеся стандартами для оценивания, представлены в ГОС НО с использованием таксономического</a:t>
            </a:r>
            <a:r>
              <a:rPr lang="ru-RU" sz="1800" spc="-1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подхода.</a:t>
            </a:r>
            <a:r>
              <a:rPr lang="ru-RU" sz="1800" spc="-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На</a:t>
            </a:r>
            <a:r>
              <a:rPr lang="ru-RU" sz="1800" spc="-1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основе таксономического подхода</a:t>
            </a:r>
            <a:r>
              <a:rPr lang="ru-RU" sz="1800" spc="-1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определяется, что обучающийся должен </a:t>
            </a:r>
            <a:r>
              <a:rPr lang="ru-RU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знать, понимать, применять, анализировать, синтезировать и оценивать по завершении данного уровня образования</a:t>
            </a:r>
            <a:r>
              <a:rPr lang="ru-RU" sz="1800" b="1" spc="-2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ru-KZ" sz="1800" b="1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ru-KZ" dirty="0"/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F640A45F-0412-354D-C90A-5F1C0E6AF88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1543" y="1430931"/>
            <a:ext cx="11328399" cy="52674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58985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33063" y="207964"/>
            <a:ext cx="9634937" cy="1510001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Содержание системы критериального оценивания регламентируется следующим инструктивно-методическими документами</a:t>
            </a:r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pic>
        <p:nvPicPr>
          <p:cNvPr id="5" name="Picture 4" descr="Картинки по запросу образование картинки png фон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00" r="36000"/>
          <a:stretch/>
        </p:blipFill>
        <p:spPr bwMode="auto">
          <a:xfrm>
            <a:off x="10763396" y="55842"/>
            <a:ext cx="1333209" cy="13689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val="428417404"/>
              </p:ext>
            </p:extLst>
          </p:nvPr>
        </p:nvGraphicFramePr>
        <p:xfrm>
          <a:off x="879500" y="1835780"/>
          <a:ext cx="10056356" cy="437120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7518946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D1AC3B7D-64ED-46A7-B6C5-B4E1A58468C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graphicEl>
                                              <a:dgm id="{D1AC3B7D-64ED-46A7-B6C5-B4E1A58468C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508F3D70-EA08-4667-8115-142BA68CBCD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>
                                            <p:graphicEl>
                                              <a:dgm id="{508F3D70-EA08-4667-8115-142BA68CBCD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E44A34F7-7CC0-468C-AACF-D4FBF5815D2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graphicEl>
                                              <a:dgm id="{E44A34F7-7CC0-468C-AACF-D4FBF5815D2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ADC6A358-3122-4BAC-A59E-D33FE5ACD8D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graphicEl>
                                              <a:dgm id="{ADC6A358-3122-4BAC-A59E-D33FE5ACD8D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ADC2367C-C90F-4561-8FB6-94AE9A55122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graphicEl>
                                              <a:dgm id="{ADC2367C-C90F-4561-8FB6-94AE9A55122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3061340B-1CE9-4B68-83D7-4ACE1B83DD8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graphicEl>
                                              <a:dgm id="{3061340B-1CE9-4B68-83D7-4ACE1B83DD8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4D6B7831-D0E1-4CCE-A364-3D03030C788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>
                                            <p:graphicEl>
                                              <a:dgm id="{4D6B7831-D0E1-4CCE-A364-3D03030C788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968DFD35-0C0E-4D21-B9AD-500A209E9C6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">
                                            <p:graphicEl>
                                              <a:dgm id="{968DFD35-0C0E-4D21-B9AD-500A209E9C6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>
        <p:bldSub>
          <a:bldDgm bld="one"/>
        </p:bldSub>
      </p:bldGraphic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4" descr="Картинки по запросу образование картинки png фон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00" r="36000"/>
          <a:stretch/>
        </p:blipFill>
        <p:spPr bwMode="auto">
          <a:xfrm>
            <a:off x="10207011" y="0"/>
            <a:ext cx="2155703" cy="13889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val="712886948"/>
              </p:ext>
            </p:extLst>
          </p:nvPr>
        </p:nvGraphicFramePr>
        <p:xfrm>
          <a:off x="407176" y="1054003"/>
          <a:ext cx="10118894" cy="56888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4474233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D1AC3B7D-64ED-46A7-B6C5-B4E1A58468C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graphicEl>
                                              <a:dgm id="{D1AC3B7D-64ED-46A7-B6C5-B4E1A58468C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508F3D70-EA08-4667-8115-142BA68CBCD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>
                                            <p:graphicEl>
                                              <a:dgm id="{508F3D70-EA08-4667-8115-142BA68CBCD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E44A34F7-7CC0-468C-AACF-D4FBF5815D2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graphicEl>
                                              <a:dgm id="{E44A34F7-7CC0-468C-AACF-D4FBF5815D2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ADC6A358-3122-4BAC-A59E-D33FE5ACD8D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graphicEl>
                                              <a:dgm id="{ADC6A358-3122-4BAC-A59E-D33FE5ACD8D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ADC2367C-C90F-4561-8FB6-94AE9A55122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graphicEl>
                                              <a:dgm id="{ADC2367C-C90F-4561-8FB6-94AE9A55122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3061340B-1CE9-4B68-83D7-4ACE1B83DD8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graphicEl>
                                              <a:dgm id="{3061340B-1CE9-4B68-83D7-4ACE1B83DD8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4D6B7831-D0E1-4CCE-A364-3D03030C788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>
                                            <p:graphicEl>
                                              <a:dgm id="{4D6B7831-D0E1-4CCE-A364-3D03030C788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968DFD35-0C0E-4D21-B9AD-500A209E9C6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">
                                            <p:graphicEl>
                                              <a:dgm id="{968DFD35-0C0E-4D21-B9AD-500A209E9C6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>
        <p:bldSub>
          <a:bldDgm bld="one"/>
        </p:bldSub>
      </p:bldGraphic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54" descr="Практический семинар: &quot;Критериальное оценивание учебных достижений  обучающихся в рамках обновления содержания образования РК&quot;">
            <a:extLst>
              <a:ext uri="{FF2B5EF4-FFF2-40B4-BE49-F238E27FC236}">
                <a16:creationId xmlns:a16="http://schemas.microsoft.com/office/drawing/2014/main" id="{BE43C26B-57DF-983A-7811-8073113C6698}"/>
              </a:ext>
            </a:extLst>
          </p:cNvPr>
          <p:cNvPicPr>
            <a:picLocks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55988" y="300147"/>
            <a:ext cx="11335768" cy="65578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275005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90A3AB09-2464-B6E9-6731-A73995A7FB4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3166" y="355988"/>
            <a:ext cx="5200214" cy="5681844"/>
          </a:xfrm>
          <a:ln w="76200">
            <a:solidFill>
              <a:schemeClr val="accent1"/>
            </a:solidFill>
          </a:ln>
        </p:spPr>
        <p:txBody>
          <a:bodyPr>
            <a:normAutofit fontScale="40000" lnSpcReduction="20000"/>
          </a:bodyPr>
          <a:lstStyle/>
          <a:p>
            <a:pPr marL="217170" marR="76200" indent="0" algn="just">
              <a:buNone/>
            </a:pP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	</a:t>
            </a:r>
            <a:r>
              <a:rPr lang="ru-RU" sz="55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Критериальное</a:t>
            </a:r>
            <a:r>
              <a:rPr lang="ru-RU" sz="55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оценивание основывается на взаимосвязи преподавания, обучения и оценивания, результаты которого используются для эффективного планирования и организации образовательного процесса. Согласно технологии КО, каждый урок должен начинаться с постановки, озвучивания, демонстрации целей обучения и критериев их достижения. Таким образом, заранее известные</a:t>
            </a:r>
            <a:r>
              <a:rPr lang="kk-KZ" sz="55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55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учащимся</a:t>
            </a:r>
            <a:r>
              <a:rPr lang="ru-RU" sz="5500" spc="-2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55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критерии</a:t>
            </a:r>
            <a:r>
              <a:rPr lang="ru-RU" sz="5500" spc="-2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55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оценивания</a:t>
            </a:r>
            <a:r>
              <a:rPr lang="ru-RU" sz="5500" spc="-2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55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являются</a:t>
            </a:r>
            <a:r>
              <a:rPr lang="ru-RU" sz="5500" spc="-2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55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основными</a:t>
            </a:r>
            <a:r>
              <a:rPr lang="ru-RU" sz="5500" spc="-2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55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ориентирами</a:t>
            </a:r>
            <a:r>
              <a:rPr lang="ru-RU" sz="5500" spc="-2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55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и</a:t>
            </a:r>
            <a:r>
              <a:rPr lang="ru-RU" sz="5500" spc="-2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55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эталонами успешности выполнения задания.</a:t>
            </a:r>
            <a:endParaRPr lang="ru-KZ" sz="55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ru-KZ" dirty="0"/>
          </a:p>
        </p:txBody>
      </p:sp>
      <p:sp>
        <p:nvSpPr>
          <p:cNvPr id="6" name="Объект 2">
            <a:extLst>
              <a:ext uri="{FF2B5EF4-FFF2-40B4-BE49-F238E27FC236}">
                <a16:creationId xmlns:a16="http://schemas.microsoft.com/office/drawing/2014/main" id="{1F39B5C3-F732-7FB5-4EF1-375A57294174}"/>
              </a:ext>
            </a:extLst>
          </p:cNvPr>
          <p:cNvSpPr txBox="1">
            <a:spLocks/>
          </p:cNvSpPr>
          <p:nvPr/>
        </p:nvSpPr>
        <p:spPr>
          <a:xfrm>
            <a:off x="6303077" y="174504"/>
            <a:ext cx="5793527" cy="5863328"/>
          </a:xfrm>
          <a:prstGeom prst="rect">
            <a:avLst/>
          </a:prstGeom>
          <a:ln w="76200">
            <a:solidFill>
              <a:schemeClr val="accent1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17170" marR="76200" indent="0" algn="just">
              <a:buNone/>
            </a:pPr>
            <a:r>
              <a:rPr lang="ru-RU" sz="1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	</a:t>
            </a:r>
          </a:p>
          <a:p>
            <a:pPr marL="217170" marR="76200" indent="0" algn="just">
              <a:buNone/>
            </a:pP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	</a:t>
            </a:r>
            <a:r>
              <a:rPr lang="ru-RU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К преимуществам КО относятся снижение стрессовой нагрузки на</a:t>
            </a:r>
            <a:r>
              <a:rPr lang="ru-RU" sz="2400" spc="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ученика, развитие </a:t>
            </a:r>
            <a:r>
              <a:rPr lang="ru-RU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фукциональной</a:t>
            </a:r>
            <a:r>
              <a:rPr lang="ru-RU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грамотности, исследовательской позиции, повышение мотивации к учебе. Также критерии оценивания результатов дают возможность обучающемуся соотнести свой уровень подготовки с требованиями, предъявляемыми учителем, скорректировать процесс обучения, правильно выбрать уровень сложности работы.</a:t>
            </a:r>
            <a:endParaRPr lang="ru-KZ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217170" marR="76200" indent="0" algn="just">
              <a:buFont typeface="Arial" panose="020B0604020202020204" pitchFamily="34" charset="0"/>
              <a:buNone/>
            </a:pPr>
            <a:endParaRPr lang="ru-KZ" dirty="0"/>
          </a:p>
        </p:txBody>
      </p:sp>
    </p:spTree>
    <p:extLst>
      <p:ext uri="{BB962C8B-B14F-4D97-AF65-F5344CB8AC3E}">
        <p14:creationId xmlns:p14="http://schemas.microsoft.com/office/powerpoint/2010/main" val="386184222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DE655EA-09A9-E4BF-B09C-E8036EF08E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6134" y="129249"/>
            <a:ext cx="10508969" cy="632751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200" b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Периодизация</a:t>
            </a:r>
            <a:r>
              <a:rPr lang="ru-RU" sz="3200" b="1" spc="-25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3200" b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эволюции</a:t>
            </a:r>
            <a:r>
              <a:rPr lang="ru-RU" sz="3200" b="1" spc="-4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3200" b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педагогического</a:t>
            </a:r>
            <a:r>
              <a:rPr lang="ru-RU" sz="3200" b="1" spc="-1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оценивания</a:t>
            </a:r>
            <a:endParaRPr lang="ru-KZ" sz="3200" b="1" dirty="0">
              <a:solidFill>
                <a:schemeClr val="tx1"/>
              </a:solidFill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1CB7BD77-47CF-A27A-04E9-FD6B9153945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6333" y="1043211"/>
            <a:ext cx="10986348" cy="4757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407328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20CCB63C-13BB-F457-01A6-91E54CB93FC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KZ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2C9D5D02-DE0A-3A84-BEAD-33D1E602165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3365" y="461539"/>
            <a:ext cx="11342748" cy="6298739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66A43D05-B709-05D6-DF10-D041B1145D46}"/>
              </a:ext>
            </a:extLst>
          </p:cNvPr>
          <p:cNvSpPr txBox="1"/>
          <p:nvPr/>
        </p:nvSpPr>
        <p:spPr>
          <a:xfrm>
            <a:off x="139603" y="-86517"/>
            <a:ext cx="11112403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17170" indent="359410" algn="ctr"/>
            <a:r>
              <a:rPr lang="ru-RU" sz="2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Концептуальная</a:t>
            </a:r>
            <a:r>
              <a:rPr lang="ru-RU" sz="2400" b="1" spc="-3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структура</a:t>
            </a:r>
            <a:r>
              <a:rPr lang="ru-RU" sz="2400" b="1" spc="-3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системы</a:t>
            </a:r>
            <a:r>
              <a:rPr lang="ru-RU" sz="2400" b="1" spc="-3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критериального</a:t>
            </a:r>
            <a:r>
              <a:rPr lang="ru-RU" sz="2400" b="1" spc="-4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b="1" spc="-1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оценивания</a:t>
            </a:r>
            <a:endParaRPr lang="ru-KZ" sz="2400" b="1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217170" indent="359410" algn="l"/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endParaRPr lang="ru-KZ" sz="2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5093995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FF89B92-126F-61E0-A6D7-E692315F87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93460" y="156419"/>
            <a:ext cx="9603275" cy="1049235"/>
          </a:xfrm>
        </p:spPr>
        <p:txBody>
          <a:bodyPr>
            <a:normAutofit/>
          </a:bodyPr>
          <a:lstStyle/>
          <a:p>
            <a:pPr algn="ctr"/>
            <a:r>
              <a:rPr lang="ru-RU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Задачи</a:t>
            </a:r>
            <a:r>
              <a:rPr lang="ru-RU" b="1" spc="-5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критериального</a:t>
            </a:r>
            <a:r>
              <a:rPr lang="ru-RU" b="1" spc="-4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b="1" spc="-1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оценивания:</a:t>
            </a:r>
            <a:br>
              <a:rPr lang="ru-KZ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endParaRPr lang="ru-KZ" b="1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EF893AC-6DE6-728D-59E3-0B2D3A0B3ED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9205" y="914400"/>
            <a:ext cx="11642895" cy="5262563"/>
          </a:xfrm>
        </p:spPr>
        <p:txBody>
          <a:bodyPr>
            <a:normAutofit fontScale="92500" lnSpcReduction="10000"/>
          </a:bodyPr>
          <a:lstStyle/>
          <a:p>
            <a:pPr marL="342900" lvl="0" indent="-342900" algn="just">
              <a:buSzPts val="1400"/>
              <a:buFont typeface="Times New Roman" panose="02020603050405020304" pitchFamily="18" charset="0"/>
              <a:buAutoNum type="arabicParenR"/>
              <a:tabLst>
                <a:tab pos="768985" algn="l"/>
              </a:tabLst>
            </a:pPr>
            <a:r>
              <a:rPr lang="ru-RU" sz="2400" spc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функционирование</a:t>
            </a:r>
            <a:r>
              <a:rPr lang="ru-RU" sz="2400" spc="-6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spc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объективной</a:t>
            </a:r>
            <a:r>
              <a:rPr lang="ru-RU" sz="2400" spc="-3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spc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системы</a:t>
            </a:r>
            <a:r>
              <a:rPr lang="ru-RU" sz="2400" spc="-5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spc="-1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оценивания;</a:t>
            </a:r>
            <a:endParaRPr lang="ru-KZ" sz="2400" spc="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marR="83820" lvl="0" indent="-342900" algn="just">
              <a:buSzPts val="1400"/>
              <a:buFont typeface="Times New Roman" panose="02020603050405020304" pitchFamily="18" charset="0"/>
              <a:buAutoNum type="arabicParenR"/>
              <a:tabLst>
                <a:tab pos="725170" algn="l"/>
              </a:tabLst>
            </a:pPr>
            <a:r>
              <a:rPr lang="ru-RU" sz="2400" spc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формирование качественных механизмов оценивания, соответствующих международным стандартам;</a:t>
            </a:r>
            <a:endParaRPr lang="ru-KZ" sz="2400" spc="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>
              <a:buSzPts val="1400"/>
              <a:buFont typeface="Times New Roman" panose="02020603050405020304" pitchFamily="18" charset="0"/>
              <a:buAutoNum type="arabicParenR"/>
              <a:tabLst>
                <a:tab pos="768985" algn="l"/>
              </a:tabLst>
            </a:pPr>
            <a:r>
              <a:rPr lang="ru-RU" sz="2400" spc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повышение</a:t>
            </a:r>
            <a:r>
              <a:rPr lang="ru-RU" sz="2400" spc="-6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spc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компетентности</a:t>
            </a:r>
            <a:r>
              <a:rPr lang="ru-RU" sz="2400" spc="-4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spc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учителей</a:t>
            </a:r>
            <a:r>
              <a:rPr lang="ru-RU" sz="2400" spc="-4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spc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</a:t>
            </a:r>
            <a:r>
              <a:rPr lang="ru-RU" sz="2400" spc="-4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spc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оценочной</a:t>
            </a:r>
            <a:r>
              <a:rPr lang="ru-RU" sz="2400" spc="-4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spc="-1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деятельности;</a:t>
            </a:r>
            <a:endParaRPr lang="ru-KZ" sz="2400" spc="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marR="78740" lvl="0" indent="-342900">
              <a:buSzPts val="1400"/>
              <a:buFont typeface="Times New Roman" panose="02020603050405020304" pitchFamily="18" charset="0"/>
              <a:buAutoNum type="arabicParenR"/>
              <a:tabLst>
                <a:tab pos="820420" algn="l"/>
              </a:tabLst>
            </a:pPr>
            <a:r>
              <a:rPr lang="ru-RU" sz="2400" spc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создание</a:t>
            </a:r>
            <a:r>
              <a:rPr lang="ru-RU" sz="2400" spc="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spc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условий</a:t>
            </a:r>
            <a:r>
              <a:rPr lang="ru-RU" sz="2400" spc="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spc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для</a:t>
            </a:r>
            <a:r>
              <a:rPr lang="ru-RU" sz="2400" spc="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spc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развития</a:t>
            </a:r>
            <a:r>
              <a:rPr lang="ru-RU" sz="2400" spc="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spc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навыков</a:t>
            </a:r>
            <a:r>
              <a:rPr lang="ru-RU" sz="2400" spc="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spc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самостоятельного</a:t>
            </a:r>
            <a:r>
              <a:rPr lang="ru-RU" sz="2400" spc="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spc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обучения </a:t>
            </a:r>
            <a:r>
              <a:rPr lang="ru-RU" sz="2400" spc="-1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учащихся;</a:t>
            </a:r>
            <a:endParaRPr lang="ru-KZ" sz="2400" spc="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>
              <a:buSzPts val="1400"/>
              <a:buFont typeface="Times New Roman" panose="02020603050405020304" pitchFamily="18" charset="0"/>
              <a:buAutoNum type="arabicParenR"/>
              <a:tabLst>
                <a:tab pos="768985" algn="l"/>
              </a:tabLst>
            </a:pPr>
            <a:r>
              <a:rPr lang="ru-RU" sz="2400" spc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совершенствование</a:t>
            </a:r>
            <a:r>
              <a:rPr lang="ru-RU" sz="2400" spc="-6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spc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работы</a:t>
            </a:r>
            <a:r>
              <a:rPr lang="ru-RU" sz="2400" spc="-5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spc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со</a:t>
            </a:r>
            <a:r>
              <a:rPr lang="ru-RU" sz="2400" spc="-5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spc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слабоуспевающими</a:t>
            </a:r>
            <a:r>
              <a:rPr lang="ru-RU" sz="2400" spc="-5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spc="-1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учащимися;</a:t>
            </a:r>
            <a:endParaRPr lang="ru-KZ" sz="2400" spc="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marR="78740" lvl="0" indent="-342900">
              <a:buSzPts val="1400"/>
              <a:buFont typeface="Times New Roman" panose="02020603050405020304" pitchFamily="18" charset="0"/>
              <a:buAutoNum type="arabicParenR"/>
              <a:tabLst>
                <a:tab pos="785495" algn="l"/>
              </a:tabLst>
            </a:pPr>
            <a:r>
              <a:rPr lang="ru-RU" sz="2400" spc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предоставление объективной обратной связи учащимся и родителям об уровне достижения результатов в </a:t>
            </a:r>
            <a:r>
              <a:rPr lang="ru-RU" sz="2400" spc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обучени</a:t>
            </a:r>
            <a:r>
              <a:rPr lang="ru-RU" sz="2400" spc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;</a:t>
            </a:r>
            <a:endParaRPr lang="ru-KZ" sz="2400" spc="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>
              <a:buSzPts val="1400"/>
              <a:buFont typeface="Times New Roman" panose="02020603050405020304" pitchFamily="18" charset="0"/>
              <a:buAutoNum type="arabicParenR"/>
              <a:tabLst>
                <a:tab pos="769620" algn="l"/>
              </a:tabLst>
            </a:pPr>
            <a:r>
              <a:rPr lang="ru-RU" sz="2400" spc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применение</a:t>
            </a:r>
            <a:r>
              <a:rPr lang="ru-RU" sz="2400" spc="-5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spc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мониторинга</a:t>
            </a:r>
            <a:r>
              <a:rPr lang="ru-RU" sz="2400" spc="-4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spc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усвоения</a:t>
            </a:r>
            <a:r>
              <a:rPr lang="ru-RU" sz="2400" spc="-4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spc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учебной</a:t>
            </a:r>
            <a:r>
              <a:rPr lang="ru-RU" sz="2400" spc="-4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spc="-1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программы;</a:t>
            </a:r>
            <a:endParaRPr lang="ru-KZ" sz="2400" spc="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marR="77470" lvl="0" indent="-342900">
              <a:buSzPts val="1400"/>
              <a:buFont typeface="Times New Roman" panose="02020603050405020304" pitchFamily="18" charset="0"/>
              <a:buAutoNum type="arabicParenR"/>
              <a:tabLst>
                <a:tab pos="782955" algn="l"/>
              </a:tabLst>
            </a:pPr>
            <a:r>
              <a:rPr lang="ru-RU" sz="2400" spc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проведение исследований и анализа для совершенствования стандартов и учебных программ.</a:t>
            </a:r>
            <a:endParaRPr lang="ru-KZ" sz="2400" spc="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ru-KZ" dirty="0"/>
          </a:p>
        </p:txBody>
      </p:sp>
    </p:spTree>
    <p:extLst>
      <p:ext uri="{BB962C8B-B14F-4D97-AF65-F5344CB8AC3E}">
        <p14:creationId xmlns:p14="http://schemas.microsoft.com/office/powerpoint/2010/main" val="355454415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>
            <a:extLst>
              <a:ext uri="{FF2B5EF4-FFF2-40B4-BE49-F238E27FC236}">
                <a16:creationId xmlns:a16="http://schemas.microsoft.com/office/drawing/2014/main" id="{1935CD1D-AFD4-98F0-AFA1-FDDB5CC33CD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5618" y="767816"/>
            <a:ext cx="12040763" cy="6016892"/>
          </a:xfr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8C1AF73F-12D7-981B-9710-3881562DC267}"/>
              </a:ext>
            </a:extLst>
          </p:cNvPr>
          <p:cNvSpPr txBox="1"/>
          <p:nvPr/>
        </p:nvSpPr>
        <p:spPr>
          <a:xfrm>
            <a:off x="1263408" y="132931"/>
            <a:ext cx="8224364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27000" indent="359410" algn="ctr"/>
            <a:r>
              <a:rPr lang="ru-RU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Принципы</a:t>
            </a:r>
            <a:r>
              <a:rPr lang="ru-RU" sz="2800" b="1" spc="-3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критериального</a:t>
            </a:r>
            <a:r>
              <a:rPr lang="ru-RU" sz="2800" b="1" spc="-4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800" b="1" spc="-1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оценивания</a:t>
            </a:r>
            <a:endParaRPr lang="ru-KZ" sz="2800" b="1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2815080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55" descr="Система критериального оценивания учебных достижений учащихся - презентация  онлайн">
            <a:extLst>
              <a:ext uri="{FF2B5EF4-FFF2-40B4-BE49-F238E27FC236}">
                <a16:creationId xmlns:a16="http://schemas.microsoft.com/office/drawing/2014/main" id="{047C4E2A-386A-E9FA-00D9-265D4BA9C5BA}"/>
              </a:ext>
            </a:extLst>
          </p:cNvPr>
          <p:cNvPicPr>
            <a:picLocks noGrp="1"/>
          </p:cNvPicPr>
          <p:nvPr>
            <p:ph idx="1"/>
          </p:nvPr>
        </p:nvPicPr>
        <p:blipFill>
          <a:blip r:embed="rId2" cstate="print"/>
          <a:srcRect t="11514" b="-2308"/>
          <a:stretch/>
        </p:blipFill>
        <p:spPr>
          <a:xfrm>
            <a:off x="117499" y="928360"/>
            <a:ext cx="11957001" cy="5266525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5A83EF8C-88FA-94C7-5CC7-258575B09740}"/>
              </a:ext>
            </a:extLst>
          </p:cNvPr>
          <p:cNvSpPr txBox="1"/>
          <p:nvPr/>
        </p:nvSpPr>
        <p:spPr>
          <a:xfrm>
            <a:off x="453710" y="174504"/>
            <a:ext cx="10567951" cy="8617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562735" indent="359410" algn="ctr"/>
            <a:r>
              <a:rPr lang="ru-RU" sz="32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Структура</a:t>
            </a:r>
            <a:r>
              <a:rPr lang="ru-RU" sz="3200" b="1" spc="-3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32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критериального</a:t>
            </a:r>
            <a:r>
              <a:rPr lang="ru-RU" sz="3200" b="1" spc="-4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3200" b="1" spc="-1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оценивания</a:t>
            </a:r>
            <a:endParaRPr lang="ru-KZ" sz="3200" b="1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217170" indent="359410" algn="l"/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endParaRPr lang="ru-KZ" sz="2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689454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бъект 2">
            <a:extLst>
              <a:ext uri="{FF2B5EF4-FFF2-40B4-BE49-F238E27FC236}">
                <a16:creationId xmlns:a16="http://schemas.microsoft.com/office/drawing/2014/main" id="{36218181-BE3F-1AC0-66DC-0F553A4CD640}"/>
              </a:ext>
            </a:extLst>
          </p:cNvPr>
          <p:cNvSpPr txBox="1">
            <a:spLocks/>
          </p:cNvSpPr>
          <p:nvPr/>
        </p:nvSpPr>
        <p:spPr>
          <a:xfrm>
            <a:off x="488610" y="350626"/>
            <a:ext cx="11049581" cy="1222701"/>
          </a:xfrm>
          <a:prstGeom prst="rect">
            <a:avLst/>
          </a:prstGeom>
          <a:ln w="76200">
            <a:solidFill>
              <a:schemeClr val="accent1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17170" marR="79375" indent="0" algn="ctr">
              <a:buNone/>
            </a:pPr>
            <a:r>
              <a:rPr lang="ru-RU" sz="2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Учебные</a:t>
            </a:r>
            <a:r>
              <a:rPr lang="ru-RU" sz="2400" b="1" spc="-1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достижения</a:t>
            </a:r>
            <a:r>
              <a:rPr lang="ru-RU" sz="2400" b="1" spc="-1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–</a:t>
            </a:r>
            <a:r>
              <a:rPr lang="ru-RU" sz="2400" b="1" spc="-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есть</a:t>
            </a:r>
            <a:r>
              <a:rPr lang="ru-RU" sz="2400" spc="-2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одновременно</a:t>
            </a:r>
            <a:r>
              <a:rPr lang="ru-RU" sz="2400" spc="-1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процесс,</a:t>
            </a:r>
            <a:r>
              <a:rPr lang="ru-RU" sz="2400" spc="-1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и</a:t>
            </a:r>
            <a:r>
              <a:rPr lang="ru-RU" sz="2400" spc="-2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результат</a:t>
            </a:r>
            <a:r>
              <a:rPr lang="ru-RU" sz="2400" spc="-1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обучения, продвижение учащегося от прежнего уровня к новому уровню учебной подготовки, заданным образовательным стандартом</a:t>
            </a:r>
            <a:endParaRPr lang="ru-KZ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217170" marR="76200" indent="0" algn="just">
              <a:buFont typeface="Arial" panose="020B0604020202020204" pitchFamily="34" charset="0"/>
              <a:buNone/>
            </a:pPr>
            <a:endParaRPr lang="ru-KZ" dirty="0"/>
          </a:p>
        </p:txBody>
      </p:sp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3CD42C0F-3C78-E779-EC60-4B1BC87DBE5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048" y="1838793"/>
            <a:ext cx="5995952" cy="4668581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AF9B2CFE-4174-7C04-6619-6C21D16A7E1C}"/>
              </a:ext>
            </a:extLst>
          </p:cNvPr>
          <p:cNvSpPr txBox="1"/>
          <p:nvPr/>
        </p:nvSpPr>
        <p:spPr>
          <a:xfrm>
            <a:off x="5451499" y="1838793"/>
            <a:ext cx="6631145" cy="424731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76580" indent="359410" algn="just"/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Анализ</a:t>
            </a:r>
            <a:r>
              <a:rPr lang="ru-RU" sz="1800" spc="35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психолого</a:t>
            </a: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–педагогической</a:t>
            </a:r>
            <a:r>
              <a:rPr lang="ru-RU" sz="1800" spc="37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литературы</a:t>
            </a:r>
            <a:r>
              <a:rPr lang="ru-RU" sz="1800" spc="36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показывает,</a:t>
            </a:r>
            <a:r>
              <a:rPr lang="ru-RU" sz="1800" spc="36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что</a:t>
            </a:r>
            <a:r>
              <a:rPr lang="ru-RU" sz="1800" spc="37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800" spc="-1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понятие</a:t>
            </a: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«учебные достижения» </a:t>
            </a: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есть одновременно и процесс, и результат обучения, продвижение учащегося от прежнего уровня к новому уровню учебной подготовки, заданным образовательным стандартом. Учебные достижения соотносятся с одной</a:t>
            </a:r>
            <a:r>
              <a:rPr lang="ru-RU" sz="1800" spc="-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стороны с его индивидуальными</a:t>
            </a:r>
            <a:r>
              <a:rPr lang="ru-RU" sz="1800" spc="-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прежними, предыдущими достижениями и с другой стороны, соответствие достижений учащегося учебным программам и стандарту. В целом, оценка учебных достижений учащихся должна происходить в ракурсе сравнения педагогом уровня усвоения учащимися знаний, умений и навыков в соответствии с эталонами, требованиями, которые определяются образовательным стандартом и</a:t>
            </a:r>
            <a:r>
              <a:rPr lang="ru-RU" sz="1800" spc="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учебными программами.</a:t>
            </a:r>
            <a:endParaRPr lang="ru-KZ" sz="2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46298836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4" descr="Картинки по запросу образование картинки png фон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00" r="36000"/>
          <a:stretch/>
        </p:blipFill>
        <p:spPr bwMode="auto">
          <a:xfrm>
            <a:off x="609600" y="4057650"/>
            <a:ext cx="3200400" cy="2238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476684"/>
            <a:ext cx="10515600" cy="770225"/>
          </a:xfrm>
        </p:spPr>
        <p:txBody>
          <a:bodyPr>
            <a:noAutofit/>
          </a:bodyPr>
          <a:lstStyle/>
          <a:p>
            <a:pPr algn="ctr"/>
            <a:r>
              <a:rPr lang="ru-RU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Система критериального оценивания:</a:t>
            </a:r>
          </a:p>
        </p:txBody>
      </p:sp>
      <p:graphicFrame>
        <p:nvGraphicFramePr>
          <p:cNvPr id="6" name="Схема 5"/>
          <p:cNvGraphicFramePr/>
          <p:nvPr>
            <p:extLst>
              <p:ext uri="{D42A27DB-BD31-4B8C-83A1-F6EECF244321}">
                <p14:modId xmlns:p14="http://schemas.microsoft.com/office/powerpoint/2010/main" val="2169350837"/>
              </p:ext>
            </p:extLst>
          </p:nvPr>
        </p:nvGraphicFramePr>
        <p:xfrm>
          <a:off x="572654" y="1475510"/>
          <a:ext cx="11046691" cy="463434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401773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F0291B1E-A0E1-4DFE-83FD-9AD41CBEC93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graphicEl>
                                              <a:dgm id="{F0291B1E-A0E1-4DFE-83FD-9AD41CBEC93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graphicEl>
                                              <a:dgm id="{F0291B1E-A0E1-4DFE-83FD-9AD41CBEC93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DC70A107-670D-4163-9636-F5421A83AC4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>
                                            <p:graphicEl>
                                              <a:dgm id="{DC70A107-670D-4163-9636-F5421A83AC4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>
                                            <p:graphicEl>
                                              <a:dgm id="{DC70A107-670D-4163-9636-F5421A83AC4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63314473-3A9A-484F-AC5F-230C56BF105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>
                                            <p:graphicEl>
                                              <a:dgm id="{63314473-3A9A-484F-AC5F-230C56BF105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>
                                            <p:graphicEl>
                                              <a:dgm id="{63314473-3A9A-484F-AC5F-230C56BF105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FE585789-E32D-47E3-BEF5-C866617C4EF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">
                                            <p:graphicEl>
                                              <a:dgm id="{FE585789-E32D-47E3-BEF5-C866617C4EF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">
                                            <p:graphicEl>
                                              <a:dgm id="{FE585789-E32D-47E3-BEF5-C866617C4EF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903FF78C-AC3E-4A48-9671-7194F981E2A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6">
                                            <p:graphicEl>
                                              <a:dgm id="{903FF78C-AC3E-4A48-9671-7194F981E2A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6">
                                            <p:graphicEl>
                                              <a:dgm id="{903FF78C-AC3E-4A48-9671-7194F981E2A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D46F7C4C-849E-4862-948B-BB7EAECC5F7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">
                                            <p:graphicEl>
                                              <a:dgm id="{D46F7C4C-849E-4862-948B-BB7EAECC5F7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6">
                                            <p:graphicEl>
                                              <a:dgm id="{D46F7C4C-849E-4862-948B-BB7EAECC5F7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9EE67B91-3FF0-464F-9ABE-15CD5AF0A57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">
                                            <p:graphicEl>
                                              <a:dgm id="{9EE67B91-3FF0-464F-9ABE-15CD5AF0A57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6">
                                            <p:graphicEl>
                                              <a:dgm id="{9EE67B91-3FF0-464F-9ABE-15CD5AF0A57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500"/>
                            </p:stCondLst>
                            <p:childTnLst>
                              <p:par>
                                <p:cTn id="4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B6940209-C5B8-455D-B46A-35A276A5BB0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6">
                                            <p:graphicEl>
                                              <a:dgm id="{B6940209-C5B8-455D-B46A-35A276A5BB0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6">
                                            <p:graphicEl>
                                              <a:dgm id="{B6940209-C5B8-455D-B46A-35A276A5BB0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>
        <p:bldSub>
          <a:bldDgm bld="one"/>
        </p:bldSub>
      </p:bldGraphic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3762" y="121635"/>
            <a:ext cx="5747886" cy="5790554"/>
          </a:xfrm>
          <a:solidFill>
            <a:schemeClr val="accent2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pPr algn="just"/>
            <a:br>
              <a:rPr lang="ru-RU" sz="3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ru-RU" sz="3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ru-RU" sz="3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ru-RU" sz="3600" b="1" cap="none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Цель </a:t>
            </a:r>
            <a:r>
              <a:rPr lang="ru-RU" sz="3600" b="1" cap="none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критериального</a:t>
            </a:r>
            <a:r>
              <a:rPr lang="ru-RU" sz="3600" b="1" cap="none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оценивания - </a:t>
            </a:r>
            <a:r>
              <a:rPr lang="ru-RU" sz="3600" cap="none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получение объективной информации о результатах обучения обучающихся на основе критериев оценивания и предоставление всем заинтересованным участникам для дальнейшего совершенствования учебного процесса</a:t>
            </a:r>
            <a:r>
              <a:rPr lang="ru-RU" sz="4000" cap="none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3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Заголовок 1">
            <a:extLst>
              <a:ext uri="{FF2B5EF4-FFF2-40B4-BE49-F238E27FC236}">
                <a16:creationId xmlns:a16="http://schemas.microsoft.com/office/drawing/2014/main" id="{84A0D212-19B5-ADF7-89DC-A71D0546BD39}"/>
              </a:ext>
            </a:extLst>
          </p:cNvPr>
          <p:cNvSpPr txBox="1">
            <a:spLocks/>
          </p:cNvSpPr>
          <p:nvPr/>
        </p:nvSpPr>
        <p:spPr>
          <a:xfrm>
            <a:off x="6210010" y="0"/>
            <a:ext cx="5747886" cy="1966280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vert="horz" lIns="91440" tIns="45720" rIns="91440" bIns="0" rtlCol="0" anchor="b">
            <a:normAutofit fontScale="90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600" b="0" i="0" kern="1200" cap="all">
                <a:solidFill>
                  <a:schemeClr val="dk1"/>
                </a:solidFill>
                <a:effectLst/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ru-RU" sz="3800" b="1" cap="none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Критериальное</a:t>
            </a:r>
            <a:r>
              <a:rPr lang="ru-RU" sz="3800" b="1" cap="none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оценивание позволяет обеспечить качественное оценивание и развитие личности, готовой к</a:t>
            </a:r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6158822" y="2017262"/>
            <a:ext cx="4665785" cy="1259291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vert="horz" lIns="91440" tIns="45720" rIns="91440" bIns="45720" rtlCol="0" anchor="b">
            <a:normAutofit fontScale="90000"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742950" indent="-742950" algn="just">
              <a:buFont typeface="Wingdings" panose="05000000000000000000" pitchFamily="2" charset="2"/>
              <a:buChar char="Ø"/>
            </a:pPr>
            <a:r>
              <a:rPr lang="ru-RU" sz="3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Эффективному взаимодействию с окружающим миром;</a:t>
            </a:r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6293299" y="3429000"/>
            <a:ext cx="4883195" cy="667348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742950" indent="-742950" algn="just">
              <a:buFont typeface="Wingdings" panose="05000000000000000000" pitchFamily="2" charset="2"/>
              <a:buChar char="Ø"/>
            </a:pPr>
            <a:r>
              <a:rPr lang="ru-RU" sz="3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Самообразованию;</a:t>
            </a:r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6456849" y="4471158"/>
            <a:ext cx="4251214" cy="667348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742950" indent="-742950" algn="just">
              <a:buFont typeface="Wingdings" panose="05000000000000000000" pitchFamily="2" charset="2"/>
              <a:buChar char="Ø"/>
            </a:pPr>
            <a:r>
              <a:rPr lang="ru-RU" sz="3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Саморазвитию;</a:t>
            </a:r>
          </a:p>
        </p:txBody>
      </p:sp>
    </p:spTree>
    <p:extLst>
      <p:ext uri="{BB962C8B-B14F-4D97-AF65-F5344CB8AC3E}">
        <p14:creationId xmlns:p14="http://schemas.microsoft.com/office/powerpoint/2010/main" val="3202101830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6" grpId="0" build="p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476684"/>
            <a:ext cx="10515600" cy="770225"/>
          </a:xfrm>
        </p:spPr>
        <p:txBody>
          <a:bodyPr>
            <a:noAutofit/>
          </a:bodyPr>
          <a:lstStyle/>
          <a:p>
            <a:pPr algn="ctr"/>
            <a:r>
              <a:rPr lang="ru-RU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Задачи критериального оценивания</a:t>
            </a:r>
          </a:p>
        </p:txBody>
      </p:sp>
      <p:graphicFrame>
        <p:nvGraphicFramePr>
          <p:cNvPr id="6" name="Схема 5"/>
          <p:cNvGraphicFramePr/>
          <p:nvPr>
            <p:extLst>
              <p:ext uri="{D42A27DB-BD31-4B8C-83A1-F6EECF244321}">
                <p14:modId xmlns:p14="http://schemas.microsoft.com/office/powerpoint/2010/main" val="3058621661"/>
              </p:ext>
            </p:extLst>
          </p:nvPr>
        </p:nvGraphicFramePr>
        <p:xfrm>
          <a:off x="572654" y="1475510"/>
          <a:ext cx="11046691" cy="463434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407459974"/>
      </p:ext>
    </p:extLst>
  </p:cSld>
  <p:clrMapOvr>
    <a:masterClrMapping/>
  </p:clrMapOvr>
  <p:transition spd="slow">
    <p:randomBar dir="vert"/>
  </p:transition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4" descr="Картинки по запросу образование картинки png фон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00" r="36000"/>
          <a:stretch/>
        </p:blipFill>
        <p:spPr bwMode="auto">
          <a:xfrm>
            <a:off x="609600" y="4057650"/>
            <a:ext cx="3200400" cy="2238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val="2401214394"/>
              </p:ext>
            </p:extLst>
          </p:nvPr>
        </p:nvGraphicFramePr>
        <p:xfrm>
          <a:off x="-970014" y="-322677"/>
          <a:ext cx="13556746" cy="744793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771297007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98C8FFC6-E50F-48E3-B587-BDACF6FE489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graphicEl>
                                              <a:dgm id="{98C8FFC6-E50F-48E3-B587-BDACF6FE489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graphicEl>
                                              <a:dgm id="{98C8FFC6-E50F-48E3-B587-BDACF6FE489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graphicEl>
                                              <a:dgm id="{98C8FFC6-E50F-48E3-B587-BDACF6FE489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EE72BF0E-BF3C-41A8-AE7B-4067D1ACBA7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graphicEl>
                                              <a:dgm id="{EE72BF0E-BF3C-41A8-AE7B-4067D1ACBA7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graphicEl>
                                              <a:dgm id="{EE72BF0E-BF3C-41A8-AE7B-4067D1ACBA7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graphicEl>
                                              <a:dgm id="{EE72BF0E-BF3C-41A8-AE7B-4067D1ACBA7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C151E998-89C5-46AE-9196-AE0C193457C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>
                                            <p:graphicEl>
                                              <a:dgm id="{C151E998-89C5-46AE-9196-AE0C193457C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>
                                            <p:graphicEl>
                                              <a:dgm id="{C151E998-89C5-46AE-9196-AE0C193457C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graphicEl>
                                              <a:dgm id="{C151E998-89C5-46AE-9196-AE0C193457C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CCC9BE40-4940-4639-B0C1-61D4C97AEA7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>
                                            <p:graphicEl>
                                              <a:dgm id="{CCC9BE40-4940-4639-B0C1-61D4C97AEA7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>
                                            <p:graphicEl>
                                              <a:dgm id="{CCC9BE40-4940-4639-B0C1-61D4C97AEA7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graphicEl>
                                              <a:dgm id="{CCC9BE40-4940-4639-B0C1-61D4C97AEA7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C3234534-3E9C-486F-81F5-C2966E6FF88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">
                                            <p:graphicEl>
                                              <a:dgm id="{C3234534-3E9C-486F-81F5-C2966E6FF88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">
                                            <p:graphicEl>
                                              <a:dgm id="{C3234534-3E9C-486F-81F5-C2966E6FF88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">
                                            <p:graphicEl>
                                              <a:dgm id="{C3234534-3E9C-486F-81F5-C2966E6FF88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1F4063CF-59D3-4E5B-B16F-2438E977344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">
                                            <p:graphicEl>
                                              <a:dgm id="{1F4063CF-59D3-4E5B-B16F-2438E977344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">
                                            <p:graphicEl>
                                              <a:dgm id="{1F4063CF-59D3-4E5B-B16F-2438E977344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">
                                            <p:graphicEl>
                                              <a:dgm id="{1F4063CF-59D3-4E5B-B16F-2438E977344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000"/>
                            </p:stCondLst>
                            <p:childTnLst>
                              <p:par>
                                <p:cTn id="4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A9FC3F27-74ED-4A83-B52D-CDFEECF6AE4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">
                                            <p:graphicEl>
                                              <a:dgm id="{A9FC3F27-74ED-4A83-B52D-CDFEECF6AE4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3">
                                            <p:graphicEl>
                                              <a:dgm id="{A9FC3F27-74ED-4A83-B52D-CDFEECF6AE4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">
                                            <p:graphicEl>
                                              <a:dgm id="{A9FC3F27-74ED-4A83-B52D-CDFEECF6AE4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3500"/>
                            </p:stCondLst>
                            <p:childTnLst>
                              <p:par>
                                <p:cTn id="4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EF857F9F-26A1-4A49-878C-2A4371946F5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3">
                                            <p:graphicEl>
                                              <a:dgm id="{EF857F9F-26A1-4A49-878C-2A4371946F5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3">
                                            <p:graphicEl>
                                              <a:dgm id="{EF857F9F-26A1-4A49-878C-2A4371946F5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3">
                                            <p:graphicEl>
                                              <a:dgm id="{EF857F9F-26A1-4A49-878C-2A4371946F5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4000"/>
                            </p:stCondLst>
                            <p:childTnLst>
                              <p:par>
                                <p:cTn id="5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9FFC12E0-4D17-4CD3-BAE9-605CD8F4023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3">
                                            <p:graphicEl>
                                              <a:dgm id="{9FFC12E0-4D17-4CD3-BAE9-605CD8F4023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3">
                                            <p:graphicEl>
                                              <a:dgm id="{9FFC12E0-4D17-4CD3-BAE9-605CD8F4023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3">
                                            <p:graphicEl>
                                              <a:dgm id="{9FFC12E0-4D17-4CD3-BAE9-605CD8F4023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4500"/>
                            </p:stCondLst>
                            <p:childTnLst>
                              <p:par>
                                <p:cTn id="5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FFAB47C9-4FC8-4299-80F9-3D2536EE643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3">
                                            <p:graphicEl>
                                              <a:dgm id="{FFAB47C9-4FC8-4299-80F9-3D2536EE643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3">
                                            <p:graphicEl>
                                              <a:dgm id="{FFAB47C9-4FC8-4299-80F9-3D2536EE643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3">
                                            <p:graphicEl>
                                              <a:dgm id="{FFAB47C9-4FC8-4299-80F9-3D2536EE643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5000"/>
                            </p:stCondLst>
                            <p:childTnLst>
                              <p:par>
                                <p:cTn id="6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EE520DD8-816D-437C-8C02-9930EFFD6AD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3">
                                            <p:graphicEl>
                                              <a:dgm id="{EE520DD8-816D-437C-8C02-9930EFFD6AD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3">
                                            <p:graphicEl>
                                              <a:dgm id="{EE520DD8-816D-437C-8C02-9930EFFD6AD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3">
                                            <p:graphicEl>
                                              <a:dgm id="{EE520DD8-816D-437C-8C02-9930EFFD6AD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5500"/>
                            </p:stCondLst>
                            <p:childTnLst>
                              <p:par>
                                <p:cTn id="7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FFC92A96-71C6-4FD8-863F-3ABB635A848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3">
                                            <p:graphicEl>
                                              <a:dgm id="{FFC92A96-71C6-4FD8-863F-3ABB635A848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3">
                                            <p:graphicEl>
                                              <a:dgm id="{FFC92A96-71C6-4FD8-863F-3ABB635A848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3">
                                            <p:graphicEl>
                                              <a:dgm id="{FFC92A96-71C6-4FD8-863F-3ABB635A848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6000"/>
                            </p:stCondLst>
                            <p:childTnLst>
                              <p:par>
                                <p:cTn id="7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19481B92-E287-415B-84D8-6A8BAC76A66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3">
                                            <p:graphicEl>
                                              <a:dgm id="{19481B92-E287-415B-84D8-6A8BAC76A66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3">
                                            <p:graphicEl>
                                              <a:dgm id="{19481B92-E287-415B-84D8-6A8BAC76A66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3">
                                            <p:graphicEl>
                                              <a:dgm id="{19481B92-E287-415B-84D8-6A8BAC76A66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6500"/>
                            </p:stCondLst>
                            <p:childTnLst>
                              <p:par>
                                <p:cTn id="8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416A099C-CCA8-4928-9DB3-9501564948B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3">
                                            <p:graphicEl>
                                              <a:dgm id="{416A099C-CCA8-4928-9DB3-9501564948B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3">
                                            <p:graphicEl>
                                              <a:dgm id="{416A099C-CCA8-4928-9DB3-9501564948B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3">
                                            <p:graphicEl>
                                              <a:dgm id="{416A099C-CCA8-4928-9DB3-9501564948B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7000"/>
                            </p:stCondLst>
                            <p:childTnLst>
                              <p:par>
                                <p:cTn id="8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55B955C7-941F-425F-AEBB-965132EB70B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3">
                                            <p:graphicEl>
                                              <a:dgm id="{55B955C7-941F-425F-AEBB-965132EB70B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3">
                                            <p:graphicEl>
                                              <a:dgm id="{55B955C7-941F-425F-AEBB-965132EB70B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3">
                                            <p:graphicEl>
                                              <a:dgm id="{55B955C7-941F-425F-AEBB-965132EB70B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>
        <p:bldSub>
          <a:bldDgm bld="one"/>
        </p:bldSub>
      </p:bldGraphic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504393"/>
            <a:ext cx="10515600" cy="797935"/>
          </a:xfrm>
        </p:spPr>
        <p:txBody>
          <a:bodyPr>
            <a:noAutofit/>
          </a:bodyPr>
          <a:lstStyle/>
          <a:p>
            <a:pPr algn="ctr"/>
            <a:r>
              <a:rPr lang="ru-RU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Важно!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1676401"/>
            <a:ext cx="10515600" cy="1981199"/>
          </a:xfrm>
          <a:noFill/>
          <a:ln w="28575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/>
          <a:lstStyle/>
          <a:p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Критериальное оценивание выполняет </a:t>
            </a:r>
            <a:r>
              <a:rPr lang="ru-RU" sz="2800" u="sng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функцию обратной связи</a:t>
            </a: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Учащийся получает информацию о своих успехах и неудачах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Неудовлетворительные промежуточные результаты работы воспринимаются как рекомендации для улучшения собственных результатов</a:t>
            </a:r>
          </a:p>
        </p:txBody>
      </p:sp>
    </p:spTree>
    <p:extLst>
      <p:ext uri="{BB962C8B-B14F-4D97-AF65-F5344CB8AC3E}">
        <p14:creationId xmlns:p14="http://schemas.microsoft.com/office/powerpoint/2010/main" val="1177413965"/>
      </p:ext>
    </p:extLst>
  </p:cSld>
  <p:clrMapOvr>
    <a:masterClrMapping/>
  </p:clrMapOvr>
  <p:transition spd="med">
    <p:pull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01857CAB-032F-6981-7F99-8268CD169D59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3568"/>
          <a:stretch/>
        </p:blipFill>
        <p:spPr>
          <a:xfrm>
            <a:off x="62821" y="80271"/>
            <a:ext cx="5849368" cy="6697458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B2DEC656-FAA0-6D73-A71E-77BF84A6AD61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438"/>
          <a:stretch/>
        </p:blipFill>
        <p:spPr>
          <a:xfrm>
            <a:off x="5993624" y="0"/>
            <a:ext cx="6198376" cy="66974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1840433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20615" y="1956450"/>
            <a:ext cx="10550769" cy="1172308"/>
          </a:xfr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ru-RU" sz="3800" b="1" cap="none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Критериальное</a:t>
            </a:r>
            <a:r>
              <a:rPr lang="ru-RU" sz="3800" b="1" cap="none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оценивание позволяет формировать у обучающихся способность </a:t>
            </a:r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373976" y="3624780"/>
            <a:ext cx="4986570" cy="1564496"/>
          </a:xfrm>
          <a:prstGeom prst="rect">
            <a:avLst/>
          </a:prstGeom>
          <a:noFill/>
          <a:ln w="28575" cap="flat" cmpd="sng" algn="ctr">
            <a:solidFill>
              <a:schemeClr val="accent5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5"/>
          </a:fontRef>
        </p:style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ru-RU" sz="3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Контролировать и оценивать свою деятельность;</a:t>
            </a:r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6372253" y="3624780"/>
            <a:ext cx="5097406" cy="1564496"/>
          </a:xfrm>
          <a:prstGeom prst="rect">
            <a:avLst/>
          </a:prstGeom>
          <a:noFill/>
          <a:ln w="28575" cap="flat" cmpd="sng" algn="ctr">
            <a:solidFill>
              <a:schemeClr val="accent5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5"/>
          </a:fontRef>
        </p:style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ru-RU" sz="3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Устанавливать и устранять причины возникающих трудностей;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AD19D73E-90E9-3F82-4B2E-C0C46DF31DE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087" y="113258"/>
            <a:ext cx="2546174" cy="17662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6829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F9BC682C-29D7-9D71-2887-3210514F4D5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35212" y="62822"/>
            <a:ext cx="6756788" cy="553526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C2579D5E-0674-AD04-38A8-A8620644EBDE}"/>
              </a:ext>
            </a:extLst>
          </p:cNvPr>
          <p:cNvSpPr txBox="1"/>
          <p:nvPr/>
        </p:nvSpPr>
        <p:spPr>
          <a:xfrm>
            <a:off x="7362317" y="5333143"/>
            <a:ext cx="367330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Ключевые знания учителя</a:t>
            </a:r>
            <a:endParaRPr lang="ru-KZ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Объект 4">
            <a:extLst>
              <a:ext uri="{FF2B5EF4-FFF2-40B4-BE49-F238E27FC236}">
                <a16:creationId xmlns:a16="http://schemas.microsoft.com/office/drawing/2014/main" id="{746DD313-41F0-0140-4A66-73CC5A4C959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68736" y="223365"/>
            <a:ext cx="4907046" cy="3720421"/>
          </a:xfr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83C24BC3-5A79-40A3-AA77-0A6D2F832B73}"/>
              </a:ext>
            </a:extLst>
          </p:cNvPr>
          <p:cNvSpPr txBox="1"/>
          <p:nvPr/>
        </p:nvSpPr>
        <p:spPr>
          <a:xfrm>
            <a:off x="202424" y="3769283"/>
            <a:ext cx="5165312" cy="25545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условиях стремительно меняющегося мира первым, ключевым вопросом и для политиков в сфере образования, и для школ в целом, и для учителей в частности, является вопрос: «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Что подлежит изучению учащимися в 21-м веке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?» и вторым, не менее значимым - «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Каким образом учителя подготовят учащихся к 21-му веку?».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endParaRPr lang="ru-KZ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5647351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44480B15-B1BE-A622-D9FA-876B4859C35E}"/>
              </a:ext>
            </a:extLst>
          </p:cNvPr>
          <p:cNvSpPr txBox="1"/>
          <p:nvPr/>
        </p:nvSpPr>
        <p:spPr>
          <a:xfrm>
            <a:off x="830637" y="73440"/>
            <a:ext cx="11028641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000" b="1" dirty="0"/>
              <a:t>С 2022-2023 учебного года вносятся следующие изменения</a:t>
            </a:r>
            <a:r>
              <a:rPr lang="ru-RU" dirty="0"/>
              <a:t>:</a:t>
            </a:r>
            <a:endParaRPr lang="ru-KZ" dirty="0"/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29921342-E121-51BA-8D65-6604203CA703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15815" b="9137"/>
          <a:stretch/>
        </p:blipFill>
        <p:spPr>
          <a:xfrm>
            <a:off x="5607411" y="473550"/>
            <a:ext cx="6584589" cy="2678978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024829C6-6C33-7F1A-1C9D-5724A5F5F4C6}"/>
              </a:ext>
            </a:extLst>
          </p:cNvPr>
          <p:cNvSpPr txBox="1"/>
          <p:nvPr/>
        </p:nvSpPr>
        <p:spPr>
          <a:xfrm>
            <a:off x="253032" y="835204"/>
            <a:ext cx="4961142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Продолжительность учебного года составляет в 1-ых классах 35 учебных недель, во 2-11 (12)-ых классах – 36 учебных недель. </a:t>
            </a:r>
            <a:endParaRPr lang="ru-KZ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6C22EE01-7EE3-E8FF-FF4D-DD75C9A85E15}"/>
              </a:ext>
            </a:extLst>
          </p:cNvPr>
          <p:cNvSpPr txBox="1"/>
          <p:nvPr/>
        </p:nvSpPr>
        <p:spPr>
          <a:xfrm>
            <a:off x="253032" y="3483639"/>
            <a:ext cx="11878473" cy="35394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Типовой учебный план начального образования для 1-ых классов с казахским языком обучения внесены следующие изменения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  <a:p>
            <a:pPr>
              <a:buFontTx/>
              <a:buChar char="-"/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изучаются предметы «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Әліппе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 и «Ана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тілі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»; </a:t>
            </a:r>
          </a:p>
          <a:p>
            <a:pPr>
              <a:buFontTx/>
              <a:buChar char="-"/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предметы «Русский язык» и «Иностранный язык» исключены; </a:t>
            </a:r>
          </a:p>
          <a:p>
            <a:pPr>
              <a:buFontTx/>
              <a:buChar char="-"/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предмет «Художественный труд» разделен на два предмета: «Трудовое обучение» и «Изобразительное искусство». </a:t>
            </a:r>
          </a:p>
          <a:p>
            <a:pPr marL="0" indent="0">
              <a:buNone/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Типовой учебный план начального образования для 1-ых классов с русским языком обучения внесены следующие изменения: </a:t>
            </a:r>
          </a:p>
          <a:p>
            <a:pPr>
              <a:buFontTx/>
              <a:buChar char="-"/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изучаются предметы «Казахский язык», «Букварь» и «Обучение грамоте»; </a:t>
            </a:r>
          </a:p>
          <a:p>
            <a:pPr>
              <a:buFontTx/>
              <a:buChar char="-"/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предмет «Иностранный язык» исключен; </a:t>
            </a:r>
          </a:p>
          <a:p>
            <a:pPr>
              <a:buFontTx/>
              <a:buChar char="-"/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предмет «Художественный труд» разделен на два предмета: «Трудовое обучение» и «Изобразительное искусство». </a:t>
            </a:r>
          </a:p>
          <a:p>
            <a:pPr marL="0" indent="0">
              <a:buNone/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Типовой учебный план начального образования для 1-ых классов с уйгурским, узбекским, таджикским языками обучения внесены следующие изменения: </a:t>
            </a:r>
          </a:p>
          <a:p>
            <a:pPr>
              <a:buFontTx/>
              <a:buChar char="-"/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изучаются предметы «Казахский язык», «Букварь» и «Обучение грамоте»;</a:t>
            </a:r>
          </a:p>
          <a:p>
            <a:pPr>
              <a:buFontTx/>
              <a:buChar char="-"/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предметы «Русский язык» и «Иностранный язык» исключены; </a:t>
            </a:r>
          </a:p>
          <a:p>
            <a:pPr>
              <a:buFontTx/>
              <a:buChar char="-"/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-предмет «Художественный труд» разделен на два предмета: «Трудовое обучение» и «Изобразительное искусство». </a:t>
            </a:r>
            <a:endParaRPr lang="ru-KZ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1795095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Содержимое 2"/>
          <p:cNvSpPr>
            <a:spLocks noGrp="1"/>
          </p:cNvSpPr>
          <p:nvPr>
            <p:ph sz="half" idx="1"/>
          </p:nvPr>
        </p:nvSpPr>
        <p:spPr>
          <a:xfrm>
            <a:off x="0" y="0"/>
            <a:ext cx="12192000" cy="7092165"/>
          </a:xfrm>
          <a:solidFill>
            <a:schemeClr val="accent6">
              <a:lumMod val="40000"/>
              <a:lumOff val="60000"/>
            </a:schemeClr>
          </a:solidFill>
          <a:ln>
            <a:solidFill>
              <a:schemeClr val="accent1"/>
            </a:solidFill>
          </a:ln>
        </p:spPr>
        <p:txBody>
          <a:bodyPr/>
          <a:lstStyle/>
          <a:p>
            <a:pPr marL="0" indent="0" algn="ctr">
              <a:buNone/>
            </a:pPr>
            <a:r>
              <a:rPr lang="ru-RU" altLang="ru-RU" sz="2400" b="1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каким образом  должен быть организован процесс обучения?</a:t>
            </a:r>
          </a:p>
          <a:p>
            <a:endParaRPr lang="ru-RU" altLang="ru-RU" sz="4000" b="1" dirty="0">
              <a:solidFill>
                <a:srgbClr val="00B0F0"/>
              </a:solidFill>
            </a:endParaRPr>
          </a:p>
        </p:txBody>
      </p:sp>
      <p:pic>
        <p:nvPicPr>
          <p:cNvPr id="7172" name="Рисунок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56934" y="1008926"/>
            <a:ext cx="5067590" cy="49311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Объект 2">
            <a:extLst>
              <a:ext uri="{FF2B5EF4-FFF2-40B4-BE49-F238E27FC236}">
                <a16:creationId xmlns:a16="http://schemas.microsoft.com/office/drawing/2014/main" id="{F0310CAC-719E-B5B5-1F26-80E60A3E3C5A}"/>
              </a:ext>
            </a:extLst>
          </p:cNvPr>
          <p:cNvSpPr txBox="1">
            <a:spLocks/>
          </p:cNvSpPr>
          <p:nvPr/>
        </p:nvSpPr>
        <p:spPr>
          <a:xfrm>
            <a:off x="67476" y="649154"/>
            <a:ext cx="6682332" cy="6114614"/>
          </a:xfrm>
          <a:prstGeom prst="rect">
            <a:avLst/>
          </a:prstGeom>
          <a:ln w="76200">
            <a:solidFill>
              <a:schemeClr val="tx1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17170" marR="77470" indent="0" algn="just">
              <a:buFont typeface="Arial" panose="020B0604020202020204" pitchFamily="34" charset="0"/>
              <a:buNone/>
            </a:pPr>
            <a:r>
              <a:rPr lang="ru-RU" sz="1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	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Гуманный подход сосредоточен на развитии личности школьника, учета его потребностей и индивидуально-психологических особенностей. По мнению автора, нужно различать отметки и оценки. Оценка и отметка характеризуются своими особенностями и потребностями: </a:t>
            </a:r>
            <a:endParaRPr lang="ru-KZ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217170" marR="77470" indent="0" algn="just">
              <a:buFont typeface="Arial" panose="020B0604020202020204" pitchFamily="34" charset="0"/>
              <a:buNone/>
            </a:pPr>
            <a:r>
              <a:rPr lang="ru-RU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	оценка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- это процесс, деятельность, осуществляемая педагогом; </a:t>
            </a:r>
            <a:endParaRPr lang="ru-KZ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217170" marR="77470" indent="0" algn="just">
              <a:buFont typeface="Arial" panose="020B0604020202020204" pitchFamily="34" charset="0"/>
              <a:buNone/>
            </a:pPr>
            <a:r>
              <a:rPr lang="ru-RU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	отметка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- это результат этого процесса, этой деятельности, условно-формальное отражение оценки.</a:t>
            </a:r>
            <a:endParaRPr lang="ru-KZ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ru-KZ" dirty="0"/>
          </a:p>
        </p:txBody>
      </p:sp>
    </p:spTree>
    <p:extLst>
      <p:ext uri="{BB962C8B-B14F-4D97-AF65-F5344CB8AC3E}">
        <p14:creationId xmlns:p14="http://schemas.microsoft.com/office/powerpoint/2010/main" val="75647849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58DE510E-B6E7-BEBD-C657-69636A990C79}"/>
              </a:ext>
            </a:extLst>
          </p:cNvPr>
          <p:cNvSpPr txBox="1"/>
          <p:nvPr/>
        </p:nvSpPr>
        <p:spPr>
          <a:xfrm>
            <a:off x="200098" y="202425"/>
            <a:ext cx="5423579" cy="3693319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Важное понятие в социально-культурной теории– зона ближайшего развития (ЗБР). Согласно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Л.Выготскому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зона ближайшего развития есть расстояние между уровне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мего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актуального развития, установленным посредством самостоятельно решенных задач, и уровнем возможного развития, определяемым с помощью задач, решаемых под руководством взрослых и в сотрудничестве с более способными учениками. По существу, она включает все знания и навыки, которые человек еще не может освоить или продемонстрировать самостоятельно, но способен обучиться им под чьим либо руководством.</a:t>
            </a:r>
            <a:endParaRPr lang="ru-KZ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5163500-6340-FE0B-051D-60D70BEE3D3A}"/>
              </a:ext>
            </a:extLst>
          </p:cNvPr>
          <p:cNvSpPr txBox="1"/>
          <p:nvPr/>
        </p:nvSpPr>
        <p:spPr>
          <a:xfrm>
            <a:off x="5840062" y="2142907"/>
            <a:ext cx="6351938" cy="4524315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Помнению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Л. Выготского, учащийся развивает мышление и речь в результате социального взаимодействия с более знающими людьми в деятельности, имеющей конкретные цели. В результате участия ученика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иинтерактивного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вербального обмена с более умелыми более  осведомленным человеком в повседневном решении задач, внешний, социально опосредованный диалог постепенно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интериоризируется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 становится внутренним индивидуализированным ресурсом для собственного мышления ребенка. Поначалу учитель предоставляет языковые и познавательные средства, необходимые для самостоятельного и успешного выполнения задания. Посредством моделирования поведения и языка, ознакомления ученика с процессами и процедурами, в которые он вовлечен, учитель подводит ученика к способности действовать компетентно, уверенно и самостоятельно</a:t>
            </a:r>
            <a:endParaRPr lang="ru-KZ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F6B5C57-A76E-2CCA-188E-47B8AD5EDF52}"/>
              </a:ext>
            </a:extLst>
          </p:cNvPr>
          <p:cNvSpPr txBox="1"/>
          <p:nvPr/>
        </p:nvSpPr>
        <p:spPr>
          <a:xfrm>
            <a:off x="118662" y="4405064"/>
            <a:ext cx="5245585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Социальное взаимодействие в ходе занятий играет важную роль в обучении. Общение в ситуациях «учитель-ученик» и «ученик-ученик» составляет значимую часть построения значения и развития понимания</a:t>
            </a:r>
            <a:r>
              <a:rPr lang="ru-RU" b="1" dirty="0"/>
              <a:t>.</a:t>
            </a:r>
            <a:endParaRPr lang="ru-KZ" b="1" dirty="0"/>
          </a:p>
        </p:txBody>
      </p:sp>
    </p:spTree>
    <p:extLst>
      <p:ext uri="{BB962C8B-B14F-4D97-AF65-F5344CB8AC3E}">
        <p14:creationId xmlns:p14="http://schemas.microsoft.com/office/powerpoint/2010/main" val="238322853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2AE420A-AAD5-1D07-5CAB-89C52F57BC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65540" y="156419"/>
            <a:ext cx="9603275" cy="1049235"/>
          </a:xfrm>
        </p:spPr>
        <p:txBody>
          <a:bodyPr/>
          <a:lstStyle/>
          <a:p>
            <a:pPr algn="ctr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Подмостки и их отношение к ЗБР </a:t>
            </a:r>
            <a:br>
              <a:rPr lang="ru-RU" dirty="0"/>
            </a:br>
            <a:endParaRPr lang="ru-KZ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A1B9599-E39E-8E65-DE22-302F10AFE3B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7869" y="1012122"/>
            <a:ext cx="10955931" cy="4934496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dirty="0"/>
              <a:t>	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Подмостки – это метафора, используемая для описания интерактивной поддержки, предоставляемой учителями, для того чтобы провести ученика по ЗБР и позволить ему выполнять задание, которое он не смог бы выполнить самостоятельно. Как и подразумевает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метафора,подмостки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временное средство, они могут быть установлены, укреплены, разобраны по частями ли полностью удалены по мере развития у ребенка знаний и умений и его способности действовать компетентно и самостоятельно. Первоначально разработанная Вудом,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Брунероми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Россом (1976) в контексте первого освоения речи и родительского воспитания маленьких детей, подмостки–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метафора,основанная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 предпосылках обучения (согласно утверждениям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Л.Выготского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как социально сконструированного процесса, часто применяется для описания в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мешательства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 поддержки в других контекстах обучения(Wood,1998).</a:t>
            </a:r>
            <a:endParaRPr lang="ru-KZ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67859294"/>
      </p:ext>
    </p:extLst>
  </p:cSld>
  <p:clrMapOvr>
    <a:masterClrMapping/>
  </p:clrMapOvr>
</p:sld>
</file>

<file path=ppt/theme/theme1.xml><?xml version="1.0" encoding="utf-8"?>
<a:theme xmlns:a="http://schemas.openxmlformats.org/drawingml/2006/main" name="Галерея">
  <a:themeElements>
    <a:clrScheme name="Галерея">
      <a:dk1>
        <a:sysClr val="windowText" lastClr="000000"/>
      </a:dk1>
      <a:lt1>
        <a:sysClr val="window" lastClr="FFFFFF"/>
      </a:lt1>
      <a:dk2>
        <a:srgbClr val="454545"/>
      </a:dk2>
      <a:lt2>
        <a:srgbClr val="DFDBD5"/>
      </a:lt2>
      <a:accent1>
        <a:srgbClr val="B71E42"/>
      </a:accent1>
      <a:accent2>
        <a:srgbClr val="DE478E"/>
      </a:accent2>
      <a:accent3>
        <a:srgbClr val="BC72F0"/>
      </a:accent3>
      <a:accent4>
        <a:srgbClr val="795FAF"/>
      </a:accent4>
      <a:accent5>
        <a:srgbClr val="586EA6"/>
      </a:accent5>
      <a:accent6>
        <a:srgbClr val="6892A0"/>
      </a:accent6>
      <a:hlink>
        <a:srgbClr val="FA2B5C"/>
      </a:hlink>
      <a:folHlink>
        <a:srgbClr val="BC658E"/>
      </a:folHlink>
    </a:clrScheme>
    <a:fontScheme name="Галерея">
      <a:majorFont>
        <a:latin typeface="Gill Sans MT" panose="020B0502020104020203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Галерея">
      <a:fillStyleLst>
        <a:solidFill>
          <a:schemeClr val="phClr"/>
        </a:solidFill>
        <a:gradFill rotWithShape="1">
          <a:gsLst>
            <a:gs pos="0">
              <a:schemeClr val="phClr">
                <a:tint val="54000"/>
                <a:alpha val="100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8000"/>
                <a:satMod val="130000"/>
                <a:lumMod val="92000"/>
              </a:schemeClr>
            </a:gs>
            <a:gs pos="100000">
              <a:schemeClr val="phClr">
                <a:shade val="78000"/>
                <a:satMod val="130000"/>
                <a:lumMod val="92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0800" dist="50800" dir="5400000" sx="96000" sy="96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080000"/>
            </a:lightRig>
          </a:scene3d>
          <a:sp3d>
            <a:bevelT w="38100" h="12700" prst="softRound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>
                <a:tint val="94000"/>
                <a:satMod val="80000"/>
                <a:lumMod val="106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allery" id="{BBFCD31E-59A1-489D-B089-A3EAD7CAE12E}" vid="{F5E91637-A7B6-4E27-B710-77DA7014EE1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Галерея</Template>
  <TotalTime>440</TotalTime>
  <Words>2587</Words>
  <Application>Microsoft Office PowerPoint</Application>
  <PresentationFormat>Широкоэкранный</PresentationFormat>
  <Paragraphs>143</Paragraphs>
  <Slides>40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40</vt:i4>
      </vt:variant>
    </vt:vector>
  </HeadingPairs>
  <TitlesOfParts>
    <vt:vector size="45" baseType="lpstr">
      <vt:lpstr>Arial</vt:lpstr>
      <vt:lpstr>Gill Sans MT</vt:lpstr>
      <vt:lpstr>Times New Roman</vt:lpstr>
      <vt:lpstr>Wingdings</vt:lpstr>
      <vt:lpstr>Галерея</vt:lpstr>
      <vt:lpstr>Лекция 2.  Общие подходы к оцениванию учебной деятельности обучающихся</vt:lpstr>
      <vt:lpstr>Презентация PowerPoint</vt:lpstr>
      <vt:lpstr>Периодизация эволюции педагогического оценивания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Подмостки и их отношение к ЗБР  </vt:lpstr>
      <vt:lpstr>Помощь детям в обучении их приципам обучения</vt:lpstr>
      <vt:lpstr>Цель, задачи, функции критериального оценивания</vt:lpstr>
      <vt:lpstr>Презентация PowerPoint</vt:lpstr>
      <vt:lpstr>Презентация PowerPoint</vt:lpstr>
      <vt:lpstr>Презентация PowerPoint</vt:lpstr>
      <vt:lpstr>Эффективность преподавания</vt:lpstr>
      <vt:lpstr>Презентация PowerPoint</vt:lpstr>
      <vt:lpstr>Успешное преподавание и успешный учитель</vt:lpstr>
      <vt:lpstr>Презентация PowerPoint</vt:lpstr>
      <vt:lpstr>Формирование выводов о качественном и успешном преподавании</vt:lpstr>
      <vt:lpstr>Презентация PowerPoint</vt:lpstr>
      <vt:lpstr>Устойчивость процесса преобразования школьной практики</vt:lpstr>
      <vt:lpstr>Презентация PowerPoint</vt:lpstr>
      <vt:lpstr>Презентация PowerPoint</vt:lpstr>
      <vt:lpstr>В Государственном общеобязательном стандарте в пункте даются определения следующих терминов: </vt:lpstr>
      <vt:lpstr>Презентация PowerPoint</vt:lpstr>
      <vt:lpstr>Содержание системы критериального оценивания регламентируется следующим инструктивно-методическими документами:</vt:lpstr>
      <vt:lpstr>Презентация PowerPoint</vt:lpstr>
      <vt:lpstr>Презентация PowerPoint</vt:lpstr>
      <vt:lpstr>Презентация PowerPoint</vt:lpstr>
      <vt:lpstr>Презентация PowerPoint</vt:lpstr>
      <vt:lpstr>Задачи критериального оценивания: </vt:lpstr>
      <vt:lpstr>Презентация PowerPoint</vt:lpstr>
      <vt:lpstr>Презентация PowerPoint</vt:lpstr>
      <vt:lpstr>Презентация PowerPoint</vt:lpstr>
      <vt:lpstr>Система критериального оценивания:</vt:lpstr>
      <vt:lpstr>         Цель критериального оценивания - получение объективной информации о результатах обучения обучающихся на основе критериев оценивания и предоставление всем заинтересованным участникам для дальнейшего совершенствования учебного процесса.</vt:lpstr>
      <vt:lpstr>Задачи критериального оценивания</vt:lpstr>
      <vt:lpstr>Презентация PowerPoint</vt:lpstr>
      <vt:lpstr>Важно!</vt:lpstr>
      <vt:lpstr>Критериальное оценивание позволяет формировать у обучающихся способность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Цель, задачи, функции критериального оценивания</dc:title>
  <dc:creator>Надежда</dc:creator>
  <cp:lastModifiedBy>Dolores19690406@outlook.com</cp:lastModifiedBy>
  <cp:revision>92</cp:revision>
  <cp:lastPrinted>2019-01-27T10:01:32Z</cp:lastPrinted>
  <dcterms:created xsi:type="dcterms:W3CDTF">2018-02-01T13:03:55Z</dcterms:created>
  <dcterms:modified xsi:type="dcterms:W3CDTF">2024-09-11T02:13:23Z</dcterms:modified>
</cp:coreProperties>
</file>